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1254" r:id="rId3"/>
    <p:sldId id="1255" r:id="rId4"/>
    <p:sldId id="1256" r:id="rId5"/>
    <p:sldId id="1257" r:id="rId6"/>
    <p:sldId id="1258" r:id="rId7"/>
    <p:sldId id="1259" r:id="rId8"/>
    <p:sldId id="1260" r:id="rId9"/>
    <p:sldId id="1261" r:id="rId10"/>
    <p:sldId id="1262" r:id="rId11"/>
    <p:sldId id="1263" r:id="rId12"/>
    <p:sldId id="1264" r:id="rId13"/>
    <p:sldId id="1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4" autoAdjust="0"/>
    <p:restoredTop sz="89117"/>
  </p:normalViewPr>
  <p:slideViewPr>
    <p:cSldViewPr snapToGrid="0">
      <p:cViewPr varScale="1">
        <p:scale>
          <a:sx n="97" d="100"/>
          <a:sy n="97" d="100"/>
        </p:scale>
        <p:origin x="15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5DF23-771F-44E5-8D5E-FC0ECD506285}" type="datetimeFigureOut">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EC966-0294-4CCB-83EC-7749E6062784}" type="slidenum">
              <a:t>‹#›</a:t>
            </a:fld>
            <a:endParaRPr lang="en-US"/>
          </a:p>
        </p:txBody>
      </p:sp>
    </p:spTree>
    <p:extLst>
      <p:ext uri="{BB962C8B-B14F-4D97-AF65-F5344CB8AC3E}">
        <p14:creationId xmlns:p14="http://schemas.microsoft.com/office/powerpoint/2010/main" val="36907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E41260-D37D-4FFB-81B1-2B83A610A317}"/>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5BB0A4D-A6B7-084D-B44B-FD257FB003AA}"/>
                </a:ext>
                <a:ext uri="{C183D7F6-B498-43B3-948B-1728B52AA6E4}">
                  <adec:decorative xmlns:adec="http://schemas.microsoft.com/office/drawing/2017/decorative" val="1"/>
                </a:ext>
              </a:extLst>
            </p:cNvPr>
            <p:cNvSpPr/>
            <p:nvPr userDrawn="1"/>
          </p:nvSpPr>
          <p:spPr>
            <a:xfrm rot="5400000">
              <a:off x="8738576" y="-516595"/>
              <a:ext cx="124244" cy="586499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Logo Johns Hopkins&#10;Carey Business School">
            <a:extLst>
              <a:ext uri="{FF2B5EF4-FFF2-40B4-BE49-F238E27FC236}">
                <a16:creationId xmlns:a16="http://schemas.microsoft.com/office/drawing/2014/main" id="{9EF1B78E-2C14-0643-8377-85A3FFE890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682" y="5586646"/>
            <a:ext cx="3890031" cy="984818"/>
          </a:xfrm>
          <a:prstGeom prst="rect">
            <a:avLst/>
          </a:prstGeom>
        </p:spPr>
      </p:pic>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5868202" y="2637492"/>
            <a:ext cx="5864994" cy="791508"/>
          </a:xfrm>
          <a:prstGeom prst="rect">
            <a:avLst/>
          </a:prstGeom>
        </p:spPr>
        <p:txBody>
          <a:bodyPr/>
          <a:lstStyle>
            <a:lvl1pPr algn="r">
              <a:defRPr sz="6000">
                <a:solidFill>
                  <a:schemeClr val="bg1"/>
                </a:solidFill>
              </a:defRPr>
            </a:lvl1pPr>
          </a:lstStyle>
          <a:p>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9">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85E5C3-8FCC-40DF-BEFD-77AFB60D83C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happy male and female student sharing a labtop and making notes in a study area with another couple in the background">
            <a:extLst>
              <a:ext uri="{FF2B5EF4-FFF2-40B4-BE49-F238E27FC236}">
                <a16:creationId xmlns:a16="http://schemas.microsoft.com/office/drawing/2014/main" id="{D1F277C5-05EF-044D-9C1A-857A592B70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800"/>
            <a:ext cx="5943600" cy="5486400"/>
          </a:xfrm>
          <a:prstGeom prst="rect">
            <a:avLst/>
          </a:prstGeom>
        </p:spPr>
      </p:pic>
    </p:spTree>
    <p:extLst>
      <p:ext uri="{BB962C8B-B14F-4D97-AF65-F5344CB8AC3E}">
        <p14:creationId xmlns:p14="http://schemas.microsoft.com/office/powerpoint/2010/main" val="263811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10">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FCACF3-16ED-4F7B-83E8-660574FA823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2 male students discussing a business average total cost graph on a white board">
            <a:extLst>
              <a:ext uri="{FF2B5EF4-FFF2-40B4-BE49-F238E27FC236}">
                <a16:creationId xmlns:a16="http://schemas.microsoft.com/office/drawing/2014/main" id="{E0E625CF-D342-DF4B-BEF8-72EDCB73708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2148445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1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C67869-C689-418A-9C6D-ADDE4DA713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6A3604E5-F3AE-584F-B596-17F1F22D30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E5479E-AD1A-CD4B-835A-984766835D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6A988C1B-22C8-0E4B-BC34-6175530A557B}"/>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CCB50484-C0B9-6545-A4A0-B1B19DD9ED94}"/>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Johns Hopkins students male and female looking at a laptop with female student grasping a Johns Hopkins Carey Business school coffee mug">
            <a:extLst>
              <a:ext uri="{FF2B5EF4-FFF2-40B4-BE49-F238E27FC236}">
                <a16:creationId xmlns:a16="http://schemas.microsoft.com/office/drawing/2014/main" id="{D63457D0-C0C6-4C4C-9049-E8DD1717C5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D1367F1D-109D-324A-B293-3CB81BD898E9}"/>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758440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A1F2C3-76A6-47D9-B415-C4799DAC620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E57EAA4D-1E42-8147-95DB-7E17BC2F7CD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C89A80-9075-CC48-A7EE-BBF9B7B010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8A49F92F-5EEB-A243-A6C3-1C090D0ABD3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02AD7C49-1A83-D845-B8AE-EC1484E5F3C8}"/>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2 happy male students sitting in a study area discussing homework projects using paper and pen">
            <a:extLst>
              <a:ext uri="{FF2B5EF4-FFF2-40B4-BE49-F238E27FC236}">
                <a16:creationId xmlns:a16="http://schemas.microsoft.com/office/drawing/2014/main" id="{4D8955B8-C5FF-2548-9179-4096FEBB2A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BAA8F8B6-CF57-C047-A2B0-E535701545D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3682794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415370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Option 2">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a:solidFill>
                  <a:schemeClr val="bg1"/>
                </a:solidFill>
              </a:defRPr>
            </a:lvl1pPr>
          </a:lstStyle>
          <a:p>
            <a:endParaRPr lang="en-US"/>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30245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5"/>
            <a:ext cx="5181600" cy="435133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181600" cy="435133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6" name="Title 4">
            <a:extLst>
              <a:ext uri="{FF2B5EF4-FFF2-40B4-BE49-F238E27FC236}">
                <a16:creationId xmlns:a16="http://schemas.microsoft.com/office/drawing/2014/main" id="{4A203231-76EC-0946-A5B4-2459D725F835}"/>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7" name="Date Placeholder 1">
            <a:extLst>
              <a:ext uri="{FF2B5EF4-FFF2-40B4-BE49-F238E27FC236}">
                <a16:creationId xmlns:a16="http://schemas.microsoft.com/office/drawing/2014/main" id="{06F458C9-204A-224E-9353-043959614F23}"/>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8" name="Footer Placeholder 2">
            <a:extLst>
              <a:ext uri="{FF2B5EF4-FFF2-40B4-BE49-F238E27FC236}">
                <a16:creationId xmlns:a16="http://schemas.microsoft.com/office/drawing/2014/main" id="{AD73AE2D-B0F4-834D-9D27-B953D56A4A30}"/>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9" name="Slide Number Placeholder 3">
            <a:extLst>
              <a:ext uri="{FF2B5EF4-FFF2-40B4-BE49-F238E27FC236}">
                <a16:creationId xmlns:a16="http://schemas.microsoft.com/office/drawing/2014/main" id="{BE1F99AC-570F-264E-B803-40231EAD570F}"/>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681163"/>
            <a:ext cx="5157787" cy="823912"/>
          </a:xfrm>
          <a:prstGeom prst="rect">
            <a:avLst/>
          </a:prstGeo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p:cNvSpPr>
            <a:spLocks noGrp="1"/>
          </p:cNvSpPr>
          <p:nvPr>
            <p:ph sz="half" idx="2" hasCustomPrompt="1"/>
          </p:nvPr>
        </p:nvSpPr>
        <p:spPr>
          <a:xfrm>
            <a:off x="839788" y="2505075"/>
            <a:ext cx="5157787" cy="368458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00" indent="-228600">
              <a:buClr>
                <a:srgbClr val="6DADE4"/>
              </a:buClr>
              <a:buFont typeface="Wingdings" pitchFamily="2" charset="2"/>
              <a:buChar char="§"/>
              <a:defRPr/>
            </a:lvl1pPr>
            <a:lvl3pPr marL="1143000" indent="-228600">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8" name="Title 4">
            <a:extLst>
              <a:ext uri="{FF2B5EF4-FFF2-40B4-BE49-F238E27FC236}">
                <a16:creationId xmlns:a16="http://schemas.microsoft.com/office/drawing/2014/main" id="{4D177CBB-BD4C-4E4F-85E8-842F675D5318}"/>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9DFAB986-AB33-4940-8D0A-ACEC4DC2BB72}"/>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2322289F-EB32-1C45-86BE-313E36A9F7F5}"/>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79AA0769-1EA5-3149-81D0-14A273960CAB}"/>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1"/>
            <a:ext cx="6172200" cy="3819979"/>
          </a:xfrm>
          <a:prstGeom prst="rect">
            <a:avLst/>
          </a:prstGeom>
        </p:spPr>
        <p:txBody>
          <a:bodyPr/>
          <a:lstStyle>
            <a:lvl1pPr marL="228600" indent="-228600">
              <a:buClr>
                <a:srgbClr val="6DADE4"/>
              </a:buClr>
              <a:buFont typeface="Wingdings" pitchFamily="2" charset="2"/>
              <a:buChar char="§"/>
              <a:defRPr sz="2800"/>
            </a:lvl1pPr>
            <a:lvl2pPr>
              <a:defRPr sz="2800"/>
            </a:lvl2pPr>
            <a:lvl3pPr marL="1143000" indent="-228600">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p:txBody>
      </p:sp>
      <p:sp>
        <p:nvSpPr>
          <p:cNvPr id="6" name="Title 4">
            <a:extLst>
              <a:ext uri="{FF2B5EF4-FFF2-40B4-BE49-F238E27FC236}">
                <a16:creationId xmlns:a16="http://schemas.microsoft.com/office/drawing/2014/main" id="{97A79166-0713-1144-BF2F-6BCD3827CE42}"/>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337B4C12-1B8E-784A-A1ED-060A597D7DDE}"/>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6166E961-64AE-414D-B8F5-772A94505D7A}"/>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2" name="Slide Number Placeholder 3">
            <a:extLst>
              <a:ext uri="{FF2B5EF4-FFF2-40B4-BE49-F238E27FC236}">
                <a16:creationId xmlns:a16="http://schemas.microsoft.com/office/drawing/2014/main" id="{02D893E1-5811-D44C-9B18-F5D52B684E8A}"/>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1"/>
            <a:ext cx="6172200" cy="3819979"/>
          </a:xfrm>
          <a:prstGeom prst="rect">
            <a:avLst/>
          </a:prstGeo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p:txBody>
      </p:sp>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8915400" y="6356350"/>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
        <p:nvSpPr>
          <p:cNvPr id="9" name="Title 4">
            <a:extLst>
              <a:ext uri="{FF2B5EF4-FFF2-40B4-BE49-F238E27FC236}">
                <a16:creationId xmlns:a16="http://schemas.microsoft.com/office/drawing/2014/main" id="{09AB5467-47DF-CD44-999A-08C62BF18B2B}"/>
              </a:ext>
            </a:extLst>
          </p:cNvPr>
          <p:cNvSpPr>
            <a:spLocks noGrp="1"/>
          </p:cNvSpPr>
          <p:nvPr>
            <p:ph type="title"/>
          </p:nvPr>
        </p:nvSpPr>
        <p:spPr>
          <a:xfrm>
            <a:off x="609600" y="398963"/>
            <a:ext cx="8229600" cy="563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20CC65-E5A5-4847-8DBA-90D7C027329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C047110-ED9D-44F3-A333-863720E86FF0}"/>
                </a:ext>
                <a:ext uri="{C183D7F6-B498-43B3-948B-1728B52AA6E4}">
                  <adec:decorative xmlns:adec="http://schemas.microsoft.com/office/drawing/2017/decorative" val="1"/>
                </a:ext>
              </a:extLst>
            </p:cNvPr>
            <p:cNvGrpSpPr/>
            <p:nvPr userDrawn="1"/>
          </p:nvGrpSpPr>
          <p:grpSpPr>
            <a:xfrm>
              <a:off x="1524" y="0"/>
              <a:ext cx="4453288" cy="6858000"/>
              <a:chOff x="1524" y="0"/>
              <a:chExt cx="4453288" cy="6858000"/>
            </a:xfrm>
          </p:grpSpPr>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Slide Number Placeholder 5">
            <a:extLst>
              <a:ext uri="{FF2B5EF4-FFF2-40B4-BE49-F238E27FC236}">
                <a16:creationId xmlns:a16="http://schemas.microsoft.com/office/drawing/2014/main" id="{90096376-E13F-084D-95BF-82DAAB202C17}"/>
              </a:ext>
            </a:extLst>
          </p:cNvPr>
          <p:cNvSpPr>
            <a:spLocks noGrp="1"/>
          </p:cNvSpPr>
          <p:nvPr userDrawn="1">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userDrawn="1">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evening view from outside the entrance of Johns Hopkins University&#10;Carey Business School the lights on the inside luminating people working and walk up stairs">
            <a:extLst>
              <a:ext uri="{FF2B5EF4-FFF2-40B4-BE49-F238E27FC236}">
                <a16:creationId xmlns:a16="http://schemas.microsoft.com/office/drawing/2014/main" id="{82C13420-841E-2C43-918D-10A3981B71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37651554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7800C57-5FBD-014D-B359-333EF5BBEA34}"/>
              </a:ext>
            </a:extLst>
          </p:cNvPr>
          <p:cNvPicPr>
            <a:picLocks noChangeAspect="1"/>
          </p:cNvPicPr>
          <p:nvPr userDrawn="1"/>
        </p:nvPicPr>
        <p:blipFill>
          <a:blip r:embed="rId3"/>
          <a:stretch>
            <a:fillRect/>
          </a:stretch>
        </p:blipFill>
        <p:spPr>
          <a:xfrm>
            <a:off x="5193793" y="9334287"/>
            <a:ext cx="2220596" cy="255346"/>
          </a:xfrm>
          <a:prstGeom prst="rect">
            <a:avLst/>
          </a:prstGeom>
        </p:spPr>
      </p:pic>
      <p:pic>
        <p:nvPicPr>
          <p:cNvPr id="5" name="Picture 4">
            <a:extLst>
              <a:ext uri="{FF2B5EF4-FFF2-40B4-BE49-F238E27FC236}">
                <a16:creationId xmlns:a16="http://schemas.microsoft.com/office/drawing/2014/main" id="{5C4C1179-DFA2-D14B-9D95-FDC88B6D5340}"/>
              </a:ext>
            </a:extLst>
          </p:cNvPr>
          <p:cNvPicPr>
            <a:picLocks noChangeAspect="1"/>
          </p:cNvPicPr>
          <p:nvPr userDrawn="1"/>
        </p:nvPicPr>
        <p:blipFill>
          <a:blip r:embed="rId3"/>
          <a:stretch>
            <a:fillRect/>
          </a:stretch>
        </p:blipFill>
        <p:spPr>
          <a:xfrm>
            <a:off x="5346193" y="9486687"/>
            <a:ext cx="2220596" cy="255346"/>
          </a:xfrm>
          <a:prstGeom prst="rect">
            <a:avLst/>
          </a:prstGeom>
        </p:spPr>
      </p:pic>
      <p:pic>
        <p:nvPicPr>
          <p:cNvPr id="9" name="Picture 8">
            <a:extLst>
              <a:ext uri="{FF2B5EF4-FFF2-40B4-BE49-F238E27FC236}">
                <a16:creationId xmlns:a16="http://schemas.microsoft.com/office/drawing/2014/main" id="{FF2DC978-AD0D-6E4D-BB6C-5931824F531C}"/>
              </a:ext>
            </a:extLst>
          </p:cNvPr>
          <p:cNvPicPr>
            <a:picLocks noChangeAspect="1"/>
          </p:cNvPicPr>
          <p:nvPr userDrawn="1"/>
        </p:nvPicPr>
        <p:blipFill>
          <a:blip r:embed="rId3"/>
          <a:stretch>
            <a:fillRect/>
          </a:stretch>
        </p:blipFill>
        <p:spPr>
          <a:xfrm>
            <a:off x="365758" y="6068143"/>
            <a:ext cx="3407695" cy="391850"/>
          </a:xfrm>
          <a:prstGeom prst="rect">
            <a:avLst/>
          </a:prstGeom>
        </p:spPr>
      </p:pic>
    </p:spTree>
    <p:extLst>
      <p:ext uri="{BB962C8B-B14F-4D97-AF65-F5344CB8AC3E}">
        <p14:creationId xmlns:p14="http://schemas.microsoft.com/office/powerpoint/2010/main" val="1225314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A80E-231D-438B-3268-2CCD5970B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6183D-4853-EB61-FAD5-D0C13A5EB3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44295-0626-7972-7035-F00E76136A7A}"/>
              </a:ext>
            </a:extLst>
          </p:cNvPr>
          <p:cNvSpPr>
            <a:spLocks noGrp="1"/>
          </p:cNvSpPr>
          <p:nvPr>
            <p:ph type="dt" sz="half" idx="10"/>
          </p:nvPr>
        </p:nvSpPr>
        <p:spPr/>
        <p:txBody>
          <a:bodyPr/>
          <a:lstStyle/>
          <a:p>
            <a:fld id="{6953B4A3-A78B-204B-A9B0-A1D75E5035D7}" type="datetimeFigureOut">
              <a:rPr lang="en-US" smtClean="0"/>
              <a:t>9/18/24</a:t>
            </a:fld>
            <a:endParaRPr lang="en-US"/>
          </a:p>
        </p:txBody>
      </p:sp>
      <p:sp>
        <p:nvSpPr>
          <p:cNvPr id="5" name="Footer Placeholder 4">
            <a:extLst>
              <a:ext uri="{FF2B5EF4-FFF2-40B4-BE49-F238E27FC236}">
                <a16:creationId xmlns:a16="http://schemas.microsoft.com/office/drawing/2014/main" id="{082AB661-964A-700A-681E-F3CCA6595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EC519-440E-3026-3AF9-B39964AC80F5}"/>
              </a:ext>
            </a:extLst>
          </p:cNvPr>
          <p:cNvSpPr>
            <a:spLocks noGrp="1"/>
          </p:cNvSpPr>
          <p:nvPr>
            <p:ph type="sldNum" sz="quarter" idx="12"/>
          </p:nvPr>
        </p:nvSpPr>
        <p:spPr/>
        <p:txBody>
          <a:bodyPr/>
          <a:lstStyle/>
          <a:p>
            <a:fld id="{8091B54C-6E98-F446-A871-306BB8C9C6E0}" type="slidenum">
              <a:rPr lang="en-US" smtClean="0"/>
              <a:t>‹#›</a:t>
            </a:fld>
            <a:endParaRPr lang="en-US"/>
          </a:p>
        </p:txBody>
      </p:sp>
    </p:spTree>
    <p:extLst>
      <p:ext uri="{BB962C8B-B14F-4D97-AF65-F5344CB8AC3E}">
        <p14:creationId xmlns:p14="http://schemas.microsoft.com/office/powerpoint/2010/main" val="449402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4D9132-A6B9-4FE4-9950-5DAD070269F6}" type="datetimeFigureOut">
              <a:rPr lang="en-US" smtClean="0"/>
              <a:t>9/18/24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F6FD7-2FFA-4E2A-8671-45222C163BF2}" type="slidenum">
              <a:rPr lang="en-US" smtClean="0"/>
              <a:t>‹#›</a:t>
            </a:fld>
            <a:endParaRPr lang="en-US"/>
          </a:p>
        </p:txBody>
      </p:sp>
    </p:spTree>
    <p:extLst>
      <p:ext uri="{BB962C8B-B14F-4D97-AF65-F5344CB8AC3E}">
        <p14:creationId xmlns:p14="http://schemas.microsoft.com/office/powerpoint/2010/main" val="531377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4FD7B1-2AF7-4B6E-AB4D-3198914A9714}"/>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0" name="Picture 9" descr="an ethnically diverse group of 3 featuring a couple consulting with a professional and sharing laptop outside on a balcony overlooking boats in the harbor.">
            <a:extLst>
              <a:ext uri="{FF2B5EF4-FFF2-40B4-BE49-F238E27FC236}">
                <a16:creationId xmlns:a16="http://schemas.microsoft.com/office/drawing/2014/main" id="{2B71BA05-260E-C34C-8DA8-7C09BE198C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172965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6AFB5C-577F-4D9C-8D83-7B0C7BD8235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3 smiling people at the harbor sharing a laptop at a picnic table ">
            <a:extLst>
              <a:ext uri="{FF2B5EF4-FFF2-40B4-BE49-F238E27FC236}">
                <a16:creationId xmlns:a16="http://schemas.microsoft.com/office/drawing/2014/main" id="{F41DF1C5-9B78-DB4A-9F8E-515B59686E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143727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E27CE23-E2F8-4302-8DE3-122E34DBC8A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outside during daylight shot of Johns Hopkins Carey Busines school looking up at the tall neighborhood building in the background">
            <a:extLst>
              <a:ext uri="{FF2B5EF4-FFF2-40B4-BE49-F238E27FC236}">
                <a16:creationId xmlns:a16="http://schemas.microsoft.com/office/drawing/2014/main" id="{36EA6BE4-3C0F-BA48-8684-DA9E40CA4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501508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02BB46A9-6C4A-4A5A-A54F-DB4992F73C2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happy young female student siting inside Carey Business School Building at a laptop looking up">
            <a:extLst>
              <a:ext uri="{FF2B5EF4-FFF2-40B4-BE49-F238E27FC236}">
                <a16:creationId xmlns:a16="http://schemas.microsoft.com/office/drawing/2014/main" id="{3F4291E1-EE9D-FA49-9296-DFCC62CE70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894904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BCB42F89-EBE5-43FC-B8A0-869B9881562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Carey Business School students in a study area happily looking over each others work with other student working in the background">
            <a:extLst>
              <a:ext uri="{FF2B5EF4-FFF2-40B4-BE49-F238E27FC236}">
                <a16:creationId xmlns:a16="http://schemas.microsoft.com/office/drawing/2014/main" id="{3D7D0F53-61CD-7644-BF2F-F02C9E791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308318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7">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2F1A10A-605C-DC40-BDB5-54760D9F365A}"/>
              </a:ext>
            </a:extLst>
          </p:cNvPr>
          <p:cNvSpPr>
            <a:spLocks noGrp="1"/>
          </p:cNvSpPr>
          <p:nvPr>
            <p:ph type="sldNum" sz="quarter" idx="12"/>
          </p:nvPr>
        </p:nvSpPr>
        <p:spPr>
          <a:xfrm>
            <a:off x="676982" y="6332537"/>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B19C853-E7BA-453F-AFC2-500BAEFAF49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0" name="Rectangle 9">
              <a:extLst>
                <a:ext uri="{FF2B5EF4-FFF2-40B4-BE49-F238E27FC236}">
                  <a16:creationId xmlns:a16="http://schemas.microsoft.com/office/drawing/2014/main" id="{8437B004-10D6-614A-B3D2-D8C066ACAE5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E25BF1-A725-FD4B-8E22-C432EF6F0F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4327422E-7EF0-284C-B345-46FCE982DA5C}"/>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4 students in horticultural lab greenhouse discussing a plants surrounded by rows of a variety of other plants">
            <a:extLst>
              <a:ext uri="{FF2B5EF4-FFF2-40B4-BE49-F238E27FC236}">
                <a16:creationId xmlns:a16="http://schemas.microsoft.com/office/drawing/2014/main" id="{A5ABE423-32D1-2A40-9511-2BFCD5D9B8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9" name="Title 1">
            <a:extLst>
              <a:ext uri="{FF2B5EF4-FFF2-40B4-BE49-F238E27FC236}">
                <a16:creationId xmlns:a16="http://schemas.microsoft.com/office/drawing/2014/main" id="{C4BDDD9B-DD04-6648-8667-CD6CB5010E72}"/>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234110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8">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424F21-24B5-4EF7-A38F-3B4CDAC4B302}"/>
              </a:ext>
              <a:ext uri="{C183D7F6-B498-43B3-948B-1728B52AA6E4}">
                <adec:decorative xmlns:adec="http://schemas.microsoft.com/office/drawing/2017/decorative" val="1"/>
              </a:ext>
            </a:extLst>
          </p:cNvPr>
          <p:cNvGrpSpPr/>
          <p:nvPr userDrawn="1"/>
        </p:nvGrpSpPr>
        <p:grpSpPr>
          <a:xfrm>
            <a:off x="-41594" y="-93518"/>
            <a:ext cx="12275188" cy="6951518"/>
            <a:chOff x="-41594" y="-46759"/>
            <a:chExt cx="12275188" cy="6951518"/>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41594" y="-46759"/>
              <a:ext cx="12275188" cy="695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90" y="-46759"/>
              <a:ext cx="4402628" cy="6951518"/>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549" y="-46759"/>
              <a:ext cx="110638" cy="6951518"/>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67623" y="6330049"/>
            <a:ext cx="2761918" cy="370102"/>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student sitting outside in a study area at a laptop smiling at a another student out of the camera frame">
            <a:extLst>
              <a:ext uri="{FF2B5EF4-FFF2-40B4-BE49-F238E27FC236}">
                <a16:creationId xmlns:a16="http://schemas.microsoft.com/office/drawing/2014/main" id="{42218B5D-57BE-DF4F-A02F-4D1921D919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6458" y="648393"/>
            <a:ext cx="6024648" cy="5561214"/>
          </a:xfrm>
          <a:prstGeom prst="rect">
            <a:avLst/>
          </a:prstGeom>
        </p:spPr>
      </p:pic>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097399" y="648394"/>
            <a:ext cx="4624706" cy="5561214"/>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3916534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461682" y="6356350"/>
            <a:ext cx="2743200" cy="365125"/>
          </a:xfrm>
          <a:prstGeom prst="rect">
            <a:avLst/>
          </a:prstGeom>
        </p:spPr>
        <p:txBody>
          <a:bodyPr/>
          <a:lstStyle>
            <a:lvl1pPr algn="l">
              <a:defRPr sz="800">
                <a:solidFill>
                  <a:schemeClr val="bg1">
                    <a:lumMod val="50000"/>
                  </a:schemeClr>
                </a:solidFill>
              </a:defRPr>
            </a:lvl1pPr>
          </a:lstStyle>
          <a:p>
            <a:endParaRPr lang="en-US"/>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0"/>
            <a:ext cx="4114800" cy="365125"/>
          </a:xfrm>
          <a:prstGeom prst="rect">
            <a:avLst/>
          </a:prstGeom>
        </p:spPr>
        <p:txBody>
          <a:bodyPr/>
          <a:lstStyle>
            <a:lvl1pPr algn="ctr">
              <a:defRPr sz="800">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8915400" y="6356350"/>
            <a:ext cx="2743200" cy="365125"/>
          </a:xfrm>
          <a:prstGeom prst="rect">
            <a:avLst/>
          </a:prstGeom>
        </p:spPr>
        <p:txBody>
          <a:bodyPr/>
          <a:lstStyle>
            <a:lvl1pPr algn="r">
              <a:defRPr sz="800">
                <a:solidFill>
                  <a:schemeClr val="bg1">
                    <a:lumMod val="50000"/>
                  </a:schemeClr>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4045BD4F-30A4-4607-8114-4574089B85DC}"/>
              </a:ext>
              <a:ext uri="{C183D7F6-B498-43B3-948B-1728B52AA6E4}">
                <adec:decorative xmlns:adec="http://schemas.microsoft.com/office/drawing/2017/decorative" val="1"/>
              </a:ext>
            </a:extLst>
          </p:cNvPr>
          <p:cNvGrpSpPr/>
          <p:nvPr userDrawn="1"/>
        </p:nvGrpSpPr>
        <p:grpSpPr>
          <a:xfrm>
            <a:off x="-1" y="0"/>
            <a:ext cx="12192001" cy="1464416"/>
            <a:chOff x="-1" y="0"/>
            <a:chExt cx="12192001" cy="1464416"/>
          </a:xfrm>
        </p:grpSpPr>
        <p:pic>
          <p:nvPicPr>
            <p:cNvPr id="6" name="Picture 5">
              <a:extLst>
                <a:ext uri="{FF2B5EF4-FFF2-40B4-BE49-F238E27FC236}">
                  <a16:creationId xmlns:a16="http://schemas.microsoft.com/office/drawing/2014/main" id="{A68ED655-8A05-C04D-ADC9-4CFB1337715C}"/>
                </a:ext>
                <a:ext uri="{C183D7F6-B498-43B3-948B-1728B52AA6E4}">
                  <adec:decorative xmlns:adec="http://schemas.microsoft.com/office/drawing/2017/decorative" val="1"/>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 y="0"/>
              <a:ext cx="12192000" cy="1371600"/>
            </a:xfrm>
            <a:prstGeom prst="rect">
              <a:avLst/>
            </a:prstGeom>
          </p:spPr>
        </p:pic>
        <p:pic>
          <p:nvPicPr>
            <p:cNvPr id="12" name="Picture 11">
              <a:extLst>
                <a:ext uri="{FF2B5EF4-FFF2-40B4-BE49-F238E27FC236}">
                  <a16:creationId xmlns:a16="http://schemas.microsoft.com/office/drawing/2014/main" id="{9C4D1675-04C7-D54F-A463-A30BD9006FDF}"/>
                </a:ext>
              </a:extLst>
            </p:cNvPr>
            <p:cNvPicPr>
              <a:picLocks noChangeAspect="1"/>
            </p:cNvPicPr>
            <p:nvPr userDrawn="1"/>
          </p:nvPicPr>
          <p:blipFill rotWithShape="1">
            <a:blip r:embed="rId25"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sp>
          <p:nvSpPr>
            <p:cNvPr id="22" name="Rectangle 21">
              <a:extLst>
                <a:ext uri="{FF2B5EF4-FFF2-40B4-BE49-F238E27FC236}">
                  <a16:creationId xmlns:a16="http://schemas.microsoft.com/office/drawing/2014/main" id="{7F11FA76-8D4F-5846-AA52-4235DE0EADE4}"/>
                </a:ext>
              </a:extLst>
            </p:cNvPr>
            <p:cNvSpPr/>
            <p:nvPr userDrawn="1"/>
          </p:nvSpPr>
          <p:spPr>
            <a:xfrm>
              <a:off x="-1" y="1346088"/>
              <a:ext cx="12191999" cy="11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86A1D4-9651-AA4D-BC37-9BEA747718A1}"/>
                </a:ext>
              </a:extLst>
            </p:cNvPr>
            <p:cNvPicPr>
              <a:picLocks noChangeAspect="1"/>
            </p:cNvPicPr>
            <p:nvPr userDrawn="1"/>
          </p:nvPicPr>
          <p:blipFill rotWithShape="1">
            <a:blip r:embed="rId25"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pic>
          <p:nvPicPr>
            <p:cNvPr id="10" name="Picture 9">
              <a:extLst>
                <a:ext uri="{FF2B5EF4-FFF2-40B4-BE49-F238E27FC236}">
                  <a16:creationId xmlns:a16="http://schemas.microsoft.com/office/drawing/2014/main" id="{B4C8FDAB-76EA-8A4A-B238-7CD0256A138A}"/>
                </a:ext>
              </a:extLst>
            </p:cNvPr>
            <p:cNvPicPr>
              <a:picLocks noChangeAspect="1"/>
            </p:cNvPicPr>
            <p:nvPr userDrawn="1"/>
          </p:nvPicPr>
          <p:blipFill rotWithShape="1">
            <a:blip r:embed="rId25"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p:spPr>
        </p:pic>
      </p:gr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55" r:id="rId1"/>
    <p:sldLayoutId id="2147483669" r:id="rId2"/>
    <p:sldLayoutId id="2147483684" r:id="rId3"/>
    <p:sldLayoutId id="2147483683" r:id="rId4"/>
    <p:sldLayoutId id="2147483672" r:id="rId5"/>
    <p:sldLayoutId id="2147483685" r:id="rId6"/>
    <p:sldLayoutId id="2147483686" r:id="rId7"/>
    <p:sldLayoutId id="2147483675" r:id="rId8"/>
    <p:sldLayoutId id="2147483674" r:id="rId9"/>
    <p:sldLayoutId id="2147483687" r:id="rId10"/>
    <p:sldLayoutId id="2147483688" r:id="rId11"/>
    <p:sldLayoutId id="2147483678" r:id="rId12"/>
    <p:sldLayoutId id="2147483679" r:id="rId13"/>
    <p:sldLayoutId id="2147483668" r:id="rId14"/>
    <p:sldLayoutId id="2147483682" r:id="rId15"/>
    <p:sldLayoutId id="2147483652" r:id="rId16"/>
    <p:sldLayoutId id="2147483653" r:id="rId17"/>
    <p:sldLayoutId id="2147483656" r:id="rId18"/>
    <p:sldLayoutId id="2147483657" r:id="rId19"/>
    <p:sldLayoutId id="2147483681" r:id="rId20"/>
    <p:sldLayoutId id="2147483693" r:id="rId21"/>
    <p:sldLayoutId id="2147483694"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tags" Target="../tags/tag1.xml"/><Relationship Id="rId5" Type="http://schemas.openxmlformats.org/officeDocument/2006/relationships/image" Target="../media/image21.jpeg"/><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2.xml"/><Relationship Id="rId1" Type="http://schemas.openxmlformats.org/officeDocument/2006/relationships/tags" Target="../tags/tag2.xml"/><Relationship Id="rId4" Type="http://schemas.openxmlformats.org/officeDocument/2006/relationships/image" Target="../media/image22.emf"/></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D5D4-857D-A846-A64C-DFC5AD0680ED}"/>
              </a:ext>
            </a:extLst>
          </p:cNvPr>
          <p:cNvSpPr>
            <a:spLocks noGrp="1"/>
          </p:cNvSpPr>
          <p:nvPr>
            <p:ph type="title"/>
          </p:nvPr>
        </p:nvSpPr>
        <p:spPr>
          <a:xfrm>
            <a:off x="5181153" y="2562541"/>
            <a:ext cx="6734182" cy="2115639"/>
          </a:xfrm>
        </p:spPr>
        <p:txBody>
          <a:bodyPr lIns="91440" tIns="45720" rIns="91440" bIns="45720" anchor="t"/>
          <a:lstStyle/>
          <a:p>
            <a:r>
              <a:rPr lang="en-US" sz="5400" dirty="0"/>
              <a:t>Public Communication</a:t>
            </a:r>
            <a:br>
              <a:rPr lang="en-US" sz="5400" dirty="0">
                <a:cs typeface="Calibri Light"/>
              </a:rPr>
            </a:br>
            <a:br>
              <a:rPr lang="en-US" dirty="0">
                <a:cs typeface="Calibri Light"/>
              </a:rPr>
            </a:br>
            <a:r>
              <a:rPr lang="en-US" sz="2000" dirty="0">
                <a:cs typeface="Calibri Light"/>
              </a:rPr>
              <a:t>Dr. Clara Ma</a:t>
            </a:r>
            <a:br>
              <a:rPr lang="en-US" sz="2000" dirty="0">
                <a:cs typeface="Calibri Light"/>
              </a:rPr>
            </a:br>
            <a:br>
              <a:rPr lang="en-US" sz="2000" dirty="0">
                <a:cs typeface="Calibri Light"/>
              </a:rPr>
            </a:br>
            <a:r>
              <a:rPr lang="en-US" sz="2000" dirty="0">
                <a:cs typeface="Calibri Light"/>
              </a:rPr>
              <a:t>Have you ever listened to a presenter who sounded super smart – without having any ideas what she really said?</a:t>
            </a:r>
            <a:br>
              <a:rPr lang="en-US" sz="2000" dirty="0">
                <a:cs typeface="Calibri Light"/>
              </a:rPr>
            </a:br>
            <a:br>
              <a:rPr lang="en-US" sz="2000" dirty="0">
                <a:cs typeface="Calibri Light"/>
              </a:rPr>
            </a:br>
            <a:br>
              <a:rPr lang="en-US" sz="2000" dirty="0">
                <a:cs typeface="Calibri Light"/>
              </a:rPr>
            </a:br>
            <a:endParaRPr lang="en-US" sz="1800" dirty="0">
              <a:cs typeface="Calibri Light"/>
            </a:endParaRPr>
          </a:p>
        </p:txBody>
      </p:sp>
    </p:spTree>
    <p:extLst>
      <p:ext uri="{BB962C8B-B14F-4D97-AF65-F5344CB8AC3E}">
        <p14:creationId xmlns:p14="http://schemas.microsoft.com/office/powerpoint/2010/main" val="135159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7BEF7B9-98B0-EC74-1943-F3FB327AE475}"/>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4098" name="Picture 2" descr="May be an image of text">
            <a:extLst>
              <a:ext uri="{FF2B5EF4-FFF2-40B4-BE49-F238E27FC236}">
                <a16:creationId xmlns:a16="http://schemas.microsoft.com/office/drawing/2014/main" id="{E44CC733-DF28-D7C5-6545-4ACE40FCD2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3983" y="457200"/>
            <a:ext cx="4844034"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071A0737-35A5-5020-A1D0-978034B0EC0A}"/>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D5DBB04E-78FF-D64C-BE9F-DEB5F74E39FC}" type="datetime1">
              <a:rPr lang="en-US" sz="1100">
                <a:solidFill>
                  <a:srgbClr val="FFFFFF"/>
                </a:solidFill>
              </a:rPr>
              <a:pPr algn="r">
                <a:spcAft>
                  <a:spcPts val="600"/>
                </a:spcAft>
              </a:pPr>
              <a:t>9/18/24</a:t>
            </a:fld>
            <a:endParaRPr lang="en-US" sz="1100">
              <a:solidFill>
                <a:srgbClr val="FFFFFF"/>
              </a:solidFill>
            </a:endParaRPr>
          </a:p>
        </p:txBody>
      </p:sp>
      <p:sp>
        <p:nvSpPr>
          <p:cNvPr id="5" name="Slide Number Placeholder 4">
            <a:extLst>
              <a:ext uri="{FF2B5EF4-FFF2-40B4-BE49-F238E27FC236}">
                <a16:creationId xmlns:a16="http://schemas.microsoft.com/office/drawing/2014/main" id="{F4D0757A-BF26-B66E-865C-28F6A74992E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864F6FD7-2FFA-4E2A-8671-45222C163BF2}" type="slidenum">
              <a:rPr lang="en-US" sz="1100">
                <a:solidFill>
                  <a:srgbClr val="FFFFFF"/>
                </a:solidFill>
              </a:rPr>
              <a:pPr>
                <a:spcAft>
                  <a:spcPts val="600"/>
                </a:spcAft>
              </a:pPr>
              <a:t>10</a:t>
            </a:fld>
            <a:endParaRPr lang="en-US" sz="1100">
              <a:solidFill>
                <a:srgbClr val="FFFFFF"/>
              </a:solidFill>
            </a:endParaRPr>
          </a:p>
        </p:txBody>
      </p:sp>
      <p:sp>
        <p:nvSpPr>
          <p:cNvPr id="2" name="Title 1">
            <a:extLst>
              <a:ext uri="{FF2B5EF4-FFF2-40B4-BE49-F238E27FC236}">
                <a16:creationId xmlns:a16="http://schemas.microsoft.com/office/drawing/2014/main" id="{C1FFF972-C48C-DBA4-B002-76467986FA7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865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13D1309-519D-5DEB-0E5A-19A98C4D6417}"/>
              </a:ext>
            </a:extLst>
          </p:cNvPr>
          <p:cNvSpPr>
            <a:spLocks noGrp="1"/>
          </p:cNvSpPr>
          <p:nvPr>
            <p:ph type="ftr" sz="quarter" idx="11"/>
          </p:nvPr>
        </p:nvSpPr>
        <p:spPr>
          <a:xfrm>
            <a:off x="8516202" y="385179"/>
            <a:ext cx="3238001" cy="365125"/>
          </a:xfrm>
        </p:spPr>
        <p:txBody>
          <a:bodyPr vert="horz" lIns="91440" tIns="45720" rIns="91440" bIns="45720" rtlCol="0" anchor="ctr">
            <a:normAutofit/>
          </a:bodyPr>
          <a:lstStyle/>
          <a:p>
            <a:pPr algn="r"/>
            <a:endParaRPr lang="en-US" sz="1100" kern="1200">
              <a:solidFill>
                <a:schemeClr val="bg1">
                  <a:alpha val="80000"/>
                </a:schemeClr>
              </a:solidFill>
              <a:latin typeface="+mn-lt"/>
              <a:ea typeface="+mn-ea"/>
              <a:cs typeface="+mn-cs"/>
            </a:endParaRPr>
          </a:p>
        </p:txBody>
      </p:sp>
      <p:sp useBgFill="1">
        <p:nvSpPr>
          <p:cNvPr id="14" name="Freeform: Shape 13">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screenshot of a social media post&#10;&#10;Description automatically generated">
            <a:extLst>
              <a:ext uri="{FF2B5EF4-FFF2-40B4-BE49-F238E27FC236}">
                <a16:creationId xmlns:a16="http://schemas.microsoft.com/office/drawing/2014/main" id="{41390A0A-D1D4-1D96-C0F7-86E650DF1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742" y="643466"/>
            <a:ext cx="6185372" cy="5566833"/>
          </a:xfrm>
          <a:prstGeom prst="rect">
            <a:avLst/>
          </a:prstGeom>
        </p:spPr>
      </p:pic>
      <p:grpSp>
        <p:nvGrpSpPr>
          <p:cNvPr id="16" name="Group 15">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7"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Date Placeholder 2">
            <a:extLst>
              <a:ext uri="{FF2B5EF4-FFF2-40B4-BE49-F238E27FC236}">
                <a16:creationId xmlns:a16="http://schemas.microsoft.com/office/drawing/2014/main" id="{502922F8-9C3D-5BA7-487E-6EAE1304F5C3}"/>
              </a:ext>
            </a:extLst>
          </p:cNvPr>
          <p:cNvSpPr>
            <a:spLocks noGrp="1"/>
          </p:cNvSpPr>
          <p:nvPr>
            <p:ph type="dt" sz="half" idx="10"/>
          </p:nvPr>
        </p:nvSpPr>
        <p:spPr>
          <a:xfrm>
            <a:off x="9580287" y="5519016"/>
            <a:ext cx="2173918" cy="365125"/>
          </a:xfrm>
        </p:spPr>
        <p:txBody>
          <a:bodyPr vert="horz" lIns="91440" tIns="45720" rIns="91440" bIns="45720" rtlCol="0" anchor="ctr">
            <a:normAutofit/>
          </a:bodyPr>
          <a:lstStyle/>
          <a:p>
            <a:pPr algn="r">
              <a:spcAft>
                <a:spcPts val="600"/>
              </a:spcAft>
            </a:pPr>
            <a:fld id="{F54BAFF8-2FD4-804C-8188-644DD83DD988}" type="datetime1">
              <a:rPr lang="en-US" sz="1100">
                <a:solidFill>
                  <a:schemeClr val="bg1">
                    <a:alpha val="80000"/>
                  </a:schemeClr>
                </a:solidFill>
              </a:rPr>
              <a:pPr algn="r">
                <a:spcAft>
                  <a:spcPts val="600"/>
                </a:spcAft>
              </a:pPr>
              <a:t>9/18/24</a:t>
            </a:fld>
            <a:endParaRPr lang="en-US" sz="1100">
              <a:solidFill>
                <a:schemeClr val="bg1">
                  <a:alpha val="80000"/>
                </a:schemeClr>
              </a:solidFill>
            </a:endParaRPr>
          </a:p>
        </p:txBody>
      </p:sp>
      <p:sp>
        <p:nvSpPr>
          <p:cNvPr id="5" name="Slide Number Placeholder 4">
            <a:extLst>
              <a:ext uri="{FF2B5EF4-FFF2-40B4-BE49-F238E27FC236}">
                <a16:creationId xmlns:a16="http://schemas.microsoft.com/office/drawing/2014/main" id="{4D421E4A-682F-AAEB-525C-DA35CCB9EBFD}"/>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864F6FD7-2FFA-4E2A-8671-45222C163BF2}" type="slidenum">
              <a:rPr lang="en-US" sz="1200">
                <a:solidFill>
                  <a:schemeClr val="tx1"/>
                </a:solidFill>
              </a:rPr>
              <a:pPr algn="ctr">
                <a:spcAft>
                  <a:spcPts val="600"/>
                </a:spcAft>
              </a:pPr>
              <a:t>11</a:t>
            </a:fld>
            <a:endParaRPr lang="en-US" sz="1200">
              <a:solidFill>
                <a:schemeClr val="tx1"/>
              </a:solidFill>
            </a:endParaRPr>
          </a:p>
        </p:txBody>
      </p:sp>
      <p:sp>
        <p:nvSpPr>
          <p:cNvPr id="2" name="Title 1">
            <a:extLst>
              <a:ext uri="{FF2B5EF4-FFF2-40B4-BE49-F238E27FC236}">
                <a16:creationId xmlns:a16="http://schemas.microsoft.com/office/drawing/2014/main" id="{1A4AB896-9F5C-E469-5ABD-461A2C996500}"/>
              </a:ext>
            </a:extLst>
          </p:cNvPr>
          <p:cNvSpPr>
            <a:spLocks noGrp="1"/>
          </p:cNvSpPr>
          <p:nvPr>
            <p:ph type="title"/>
          </p:nvPr>
        </p:nvSpPr>
        <p:spPr/>
        <p:txBody>
          <a:bodyPr/>
          <a:lstStyle/>
          <a:p>
            <a:r>
              <a:rPr lang="en-US" dirty="0"/>
              <a:t>Let’s do some search!</a:t>
            </a:r>
          </a:p>
        </p:txBody>
      </p:sp>
    </p:spTree>
    <p:extLst>
      <p:ext uri="{BB962C8B-B14F-4D97-AF65-F5344CB8AC3E}">
        <p14:creationId xmlns:p14="http://schemas.microsoft.com/office/powerpoint/2010/main" val="232031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500D2E7-158C-9FAB-49D0-4A95706BB340}"/>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7" name="Picture 6" descr="A screenshot of a white text&#10;&#10;Description automatically generated">
            <a:extLst>
              <a:ext uri="{FF2B5EF4-FFF2-40B4-BE49-F238E27FC236}">
                <a16:creationId xmlns:a16="http://schemas.microsoft.com/office/drawing/2014/main" id="{EA8C0C3B-D4DA-4A7E-BB3F-390D335B6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702" y="457200"/>
            <a:ext cx="4784596" cy="5943600"/>
          </a:xfrm>
          <a:prstGeom prst="rect">
            <a:avLst/>
          </a:prstGeom>
        </p:spPr>
      </p:pic>
      <p:sp>
        <p:nvSpPr>
          <p:cNvPr id="3" name="Date Placeholder 2">
            <a:extLst>
              <a:ext uri="{FF2B5EF4-FFF2-40B4-BE49-F238E27FC236}">
                <a16:creationId xmlns:a16="http://schemas.microsoft.com/office/drawing/2014/main" id="{0D5DAFE9-056C-FD82-F663-7DA89A7A5803}"/>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960EC98E-6BDD-E048-A630-20B0C8B1C3C5}" type="datetime1">
              <a:rPr lang="en-US" sz="1100">
                <a:solidFill>
                  <a:srgbClr val="FFFFFF"/>
                </a:solidFill>
              </a:rPr>
              <a:pPr algn="r">
                <a:spcAft>
                  <a:spcPts val="600"/>
                </a:spcAft>
              </a:pPr>
              <a:t>9/18/24</a:t>
            </a:fld>
            <a:endParaRPr lang="en-US" sz="1100">
              <a:solidFill>
                <a:srgbClr val="FFFFFF"/>
              </a:solidFill>
            </a:endParaRPr>
          </a:p>
        </p:txBody>
      </p:sp>
      <p:sp>
        <p:nvSpPr>
          <p:cNvPr id="5" name="Slide Number Placeholder 4">
            <a:extLst>
              <a:ext uri="{FF2B5EF4-FFF2-40B4-BE49-F238E27FC236}">
                <a16:creationId xmlns:a16="http://schemas.microsoft.com/office/drawing/2014/main" id="{C2DE73C6-3446-480B-0932-0616126B0D8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864F6FD7-2FFA-4E2A-8671-45222C163BF2}" type="slidenum">
              <a:rPr lang="en-US" sz="1100">
                <a:solidFill>
                  <a:srgbClr val="FFFFFF"/>
                </a:solidFill>
              </a:rPr>
              <a:pPr>
                <a:spcAft>
                  <a:spcPts val="600"/>
                </a:spcAft>
              </a:pPr>
              <a:t>12</a:t>
            </a:fld>
            <a:endParaRPr lang="en-US" sz="1100">
              <a:solidFill>
                <a:srgbClr val="FFFFFF"/>
              </a:solidFill>
            </a:endParaRPr>
          </a:p>
        </p:txBody>
      </p:sp>
      <p:sp>
        <p:nvSpPr>
          <p:cNvPr id="2" name="Title 1">
            <a:extLst>
              <a:ext uri="{FF2B5EF4-FFF2-40B4-BE49-F238E27FC236}">
                <a16:creationId xmlns:a16="http://schemas.microsoft.com/office/drawing/2014/main" id="{B6396AC9-8EB0-2050-2C7A-9B78CF13846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8156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211021E-83C0-D82C-7B35-36C3DD146E38}"/>
              </a:ext>
            </a:extLst>
          </p:cNvPr>
          <p:cNvSpPr>
            <a:spLocks noGrp="1"/>
          </p:cNvSpPr>
          <p:nvPr>
            <p:ph type="ftr" sz="quarter" idx="11"/>
          </p:nvPr>
        </p:nvSpPr>
        <p:spPr>
          <a:xfrm>
            <a:off x="8516202" y="385179"/>
            <a:ext cx="3238001" cy="365125"/>
          </a:xfrm>
        </p:spPr>
        <p:txBody>
          <a:bodyPr vert="horz" lIns="91440" tIns="45720" rIns="91440" bIns="45720" rtlCol="0" anchor="ctr">
            <a:noAutofit/>
          </a:bodyPr>
          <a:lstStyle/>
          <a:p>
            <a:pPr algn="r"/>
            <a:r>
              <a:rPr lang="en-US" sz="2000" kern="1200" dirty="0">
                <a:solidFill>
                  <a:schemeClr val="bg2">
                    <a:alpha val="80000"/>
                  </a:schemeClr>
                </a:solidFill>
                <a:latin typeface="+mn-lt"/>
                <a:ea typeface="+mn-ea"/>
                <a:cs typeface="+mn-cs"/>
              </a:rPr>
              <a:t>5000 likes in one day</a:t>
            </a:r>
          </a:p>
        </p:txBody>
      </p:sp>
      <p:sp useBgFill="1">
        <p:nvSpPr>
          <p:cNvPr id="14" name="Freeform: Shape 13">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screenshot of a chat&#10;&#10;Description automatically generated">
            <a:extLst>
              <a:ext uri="{FF2B5EF4-FFF2-40B4-BE49-F238E27FC236}">
                <a16:creationId xmlns:a16="http://schemas.microsoft.com/office/drawing/2014/main" id="{05C297CD-6DF6-2EEF-9C28-B5B53A58A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779" y="643466"/>
            <a:ext cx="4481299" cy="5566833"/>
          </a:xfrm>
          <a:prstGeom prst="rect">
            <a:avLst/>
          </a:prstGeom>
        </p:spPr>
      </p:pic>
      <p:grpSp>
        <p:nvGrpSpPr>
          <p:cNvPr id="16" name="Group 15">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7"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Date Placeholder 2">
            <a:extLst>
              <a:ext uri="{FF2B5EF4-FFF2-40B4-BE49-F238E27FC236}">
                <a16:creationId xmlns:a16="http://schemas.microsoft.com/office/drawing/2014/main" id="{9365F386-F4C2-B724-2FF8-CBA6A637F019}"/>
              </a:ext>
            </a:extLst>
          </p:cNvPr>
          <p:cNvSpPr>
            <a:spLocks noGrp="1"/>
          </p:cNvSpPr>
          <p:nvPr>
            <p:ph type="dt" sz="half" idx="10"/>
          </p:nvPr>
        </p:nvSpPr>
        <p:spPr>
          <a:xfrm>
            <a:off x="9580287" y="5519016"/>
            <a:ext cx="2173918" cy="365125"/>
          </a:xfrm>
        </p:spPr>
        <p:txBody>
          <a:bodyPr vert="horz" lIns="91440" tIns="45720" rIns="91440" bIns="45720" rtlCol="0" anchor="ctr">
            <a:normAutofit/>
          </a:bodyPr>
          <a:lstStyle/>
          <a:p>
            <a:pPr algn="r">
              <a:spcAft>
                <a:spcPts val="600"/>
              </a:spcAft>
            </a:pPr>
            <a:fld id="{E4E2E3EF-1529-AF49-91F4-56977F420EB9}" type="datetime1">
              <a:rPr lang="en-US" sz="1100">
                <a:solidFill>
                  <a:schemeClr val="bg1">
                    <a:alpha val="80000"/>
                  </a:schemeClr>
                </a:solidFill>
              </a:rPr>
              <a:pPr algn="r">
                <a:spcAft>
                  <a:spcPts val="600"/>
                </a:spcAft>
              </a:pPr>
              <a:t>9/18/24</a:t>
            </a:fld>
            <a:endParaRPr lang="en-US" sz="1100">
              <a:solidFill>
                <a:schemeClr val="bg1">
                  <a:alpha val="80000"/>
                </a:schemeClr>
              </a:solidFill>
            </a:endParaRPr>
          </a:p>
        </p:txBody>
      </p:sp>
      <p:sp>
        <p:nvSpPr>
          <p:cNvPr id="5" name="Slide Number Placeholder 4">
            <a:extLst>
              <a:ext uri="{FF2B5EF4-FFF2-40B4-BE49-F238E27FC236}">
                <a16:creationId xmlns:a16="http://schemas.microsoft.com/office/drawing/2014/main" id="{D45C2698-0E3A-4EB6-57EE-2EFE64B6F301}"/>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864F6FD7-2FFA-4E2A-8671-45222C163BF2}" type="slidenum">
              <a:rPr lang="en-US" sz="1200">
                <a:solidFill>
                  <a:schemeClr val="tx1"/>
                </a:solidFill>
              </a:rPr>
              <a:pPr algn="ctr">
                <a:spcAft>
                  <a:spcPts val="600"/>
                </a:spcAft>
              </a:pPr>
              <a:t>13</a:t>
            </a:fld>
            <a:endParaRPr lang="en-US" sz="1200">
              <a:solidFill>
                <a:schemeClr val="tx1"/>
              </a:solidFill>
            </a:endParaRPr>
          </a:p>
        </p:txBody>
      </p:sp>
      <p:sp>
        <p:nvSpPr>
          <p:cNvPr id="2" name="Title 1">
            <a:extLst>
              <a:ext uri="{FF2B5EF4-FFF2-40B4-BE49-F238E27FC236}">
                <a16:creationId xmlns:a16="http://schemas.microsoft.com/office/drawing/2014/main" id="{04D449FC-E35C-98DB-CF0B-15470BCCAAF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800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F3A57D5-255A-8746-A796-EEC60ACE3E7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1F3A57D5-255A-8746-A796-EEC60ACE3E7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C26C86-C6D8-774B-8BB7-1AD95A612CFE}"/>
              </a:ext>
            </a:extLst>
          </p:cNvPr>
          <p:cNvSpPr>
            <a:spLocks noGrp="1"/>
          </p:cNvSpPr>
          <p:nvPr>
            <p:ph type="title"/>
          </p:nvPr>
        </p:nvSpPr>
        <p:spPr/>
        <p:txBody>
          <a:bodyPr vert="horz"/>
          <a:lstStyle/>
          <a:p>
            <a:r>
              <a:rPr lang="en-US" dirty="0"/>
              <a:t>Your reader or audience always wonders…</a:t>
            </a:r>
          </a:p>
        </p:txBody>
      </p:sp>
      <p:sp>
        <p:nvSpPr>
          <p:cNvPr id="3" name="Content Placeholder 2">
            <a:extLst>
              <a:ext uri="{FF2B5EF4-FFF2-40B4-BE49-F238E27FC236}">
                <a16:creationId xmlns:a16="http://schemas.microsoft.com/office/drawing/2014/main" id="{D00008DF-1574-9243-9DCF-C906FBBB5145}"/>
              </a:ext>
            </a:extLst>
          </p:cNvPr>
          <p:cNvSpPr>
            <a:spLocks noGrp="1"/>
          </p:cNvSpPr>
          <p:nvPr>
            <p:ph idx="1"/>
          </p:nvPr>
        </p:nvSpPr>
        <p:spPr>
          <a:xfrm>
            <a:off x="6826597" y="3429000"/>
            <a:ext cx="5086612" cy="1907088"/>
          </a:xfrm>
        </p:spPr>
        <p:txBody>
          <a:bodyPr>
            <a:noAutofit/>
          </a:bodyPr>
          <a:lstStyle/>
          <a:p>
            <a:pPr marL="0" indent="0">
              <a:buNone/>
            </a:pPr>
            <a:r>
              <a:rPr lang="en-US" sz="4000" b="1" dirty="0">
                <a:solidFill>
                  <a:srgbClr val="FF0000"/>
                </a:solidFill>
              </a:rPr>
              <a:t>W</a:t>
            </a:r>
            <a:r>
              <a:rPr lang="en-US" sz="4000" dirty="0"/>
              <a:t>hat’s </a:t>
            </a:r>
            <a:r>
              <a:rPr lang="en-US" sz="4000" b="1" dirty="0">
                <a:solidFill>
                  <a:srgbClr val="FF0000"/>
                </a:solidFill>
              </a:rPr>
              <a:t>I</a:t>
            </a:r>
            <a:r>
              <a:rPr lang="en-US" sz="4000" dirty="0"/>
              <a:t>n </a:t>
            </a:r>
            <a:r>
              <a:rPr lang="en-US" sz="4000" b="1" dirty="0">
                <a:solidFill>
                  <a:srgbClr val="FF0000"/>
                </a:solidFill>
              </a:rPr>
              <a:t>I</a:t>
            </a:r>
            <a:r>
              <a:rPr lang="en-US" sz="4000" dirty="0"/>
              <a:t>t </a:t>
            </a:r>
            <a:r>
              <a:rPr lang="en-US" sz="4000" b="1" dirty="0">
                <a:solidFill>
                  <a:srgbClr val="FF0000"/>
                </a:solidFill>
              </a:rPr>
              <a:t>F</a:t>
            </a:r>
            <a:r>
              <a:rPr lang="en-US" sz="4000" dirty="0"/>
              <a:t>or </a:t>
            </a:r>
            <a:r>
              <a:rPr lang="en-US" sz="4000" b="1" dirty="0">
                <a:solidFill>
                  <a:srgbClr val="FF0000"/>
                </a:solidFill>
              </a:rPr>
              <a:t>T</a:t>
            </a:r>
            <a:r>
              <a:rPr lang="en-US" sz="4000" dirty="0"/>
              <a:t>hem?</a:t>
            </a:r>
          </a:p>
          <a:p>
            <a:pPr marL="0" indent="0">
              <a:buNone/>
            </a:pPr>
            <a:r>
              <a:rPr lang="en-US" sz="4000" dirty="0"/>
              <a:t>(</a:t>
            </a:r>
            <a:r>
              <a:rPr lang="en-US" sz="4000" dirty="0">
                <a:solidFill>
                  <a:srgbClr val="FF0000"/>
                </a:solidFill>
              </a:rPr>
              <a:t>WIIIFT</a:t>
            </a:r>
            <a:r>
              <a:rPr lang="en-US" sz="4000" dirty="0"/>
              <a:t>)</a:t>
            </a:r>
          </a:p>
        </p:txBody>
      </p:sp>
      <p:pic>
        <p:nvPicPr>
          <p:cNvPr id="35842" name="Picture 2" descr="Always ask WIFFT – What&amp;#39;s In It For Them | Brave Masters">
            <a:extLst>
              <a:ext uri="{FF2B5EF4-FFF2-40B4-BE49-F238E27FC236}">
                <a16:creationId xmlns:a16="http://schemas.microsoft.com/office/drawing/2014/main" id="{F74F564C-5E5A-8347-B57D-CE6E54A19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00" y="1703888"/>
            <a:ext cx="5321300"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4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43E9F9-2A19-B54F-9A8E-980C27C783A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DE43E9F9-2A19-B54F-9A8E-980C27C783A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ACD4B57-DCD4-6446-9E86-6A0B79D7D968}"/>
              </a:ext>
            </a:extLst>
          </p:cNvPr>
          <p:cNvSpPr>
            <a:spLocks noGrp="1"/>
          </p:cNvSpPr>
          <p:nvPr>
            <p:ph type="title"/>
          </p:nvPr>
        </p:nvSpPr>
        <p:spPr>
          <a:xfrm>
            <a:off x="838199" y="365125"/>
            <a:ext cx="10598063" cy="5760102"/>
          </a:xfrm>
        </p:spPr>
        <p:txBody>
          <a:bodyPr vert="horz">
            <a:normAutofit/>
          </a:bodyPr>
          <a:lstStyle/>
          <a:p>
            <a:r>
              <a:rPr lang="en-US" dirty="0"/>
              <a:t>And don’t forget the all-important factor:</a:t>
            </a:r>
            <a:br>
              <a:rPr lang="en-US" dirty="0"/>
            </a:br>
            <a:br>
              <a:rPr lang="en-US" dirty="0"/>
            </a:br>
            <a:r>
              <a:rPr lang="en-US" b="1" dirty="0">
                <a:solidFill>
                  <a:srgbClr val="FF0000"/>
                </a:solidFill>
              </a:rPr>
              <a:t>H</a:t>
            </a:r>
            <a:r>
              <a:rPr lang="en-US" dirty="0"/>
              <a:t>igh </a:t>
            </a:r>
            <a:br>
              <a:rPr lang="en-US" dirty="0"/>
            </a:br>
            <a:r>
              <a:rPr lang="en-US" b="1" dirty="0">
                <a:solidFill>
                  <a:srgbClr val="FF0000"/>
                </a:solidFill>
              </a:rPr>
              <a:t>S</a:t>
            </a:r>
            <a:r>
              <a:rPr lang="en-US" dirty="0"/>
              <a:t>kim</a:t>
            </a:r>
            <a:br>
              <a:rPr lang="en-US" dirty="0"/>
            </a:br>
            <a:r>
              <a:rPr lang="en-US" b="1" dirty="0">
                <a:solidFill>
                  <a:srgbClr val="FF0000"/>
                </a:solidFill>
              </a:rPr>
              <a:t>V</a:t>
            </a:r>
            <a:r>
              <a:rPr lang="en-US" dirty="0"/>
              <a:t>alue</a:t>
            </a:r>
          </a:p>
        </p:txBody>
      </p:sp>
      <p:sp>
        <p:nvSpPr>
          <p:cNvPr id="25" name="TextBox 24">
            <a:extLst>
              <a:ext uri="{FF2B5EF4-FFF2-40B4-BE49-F238E27FC236}">
                <a16:creationId xmlns:a16="http://schemas.microsoft.com/office/drawing/2014/main" id="{F28F95F9-004C-C841-9AF0-12A97C645566}"/>
              </a:ext>
            </a:extLst>
          </p:cNvPr>
          <p:cNvSpPr txBox="1"/>
          <p:nvPr/>
        </p:nvSpPr>
        <p:spPr>
          <a:xfrm>
            <a:off x="7127310" y="5940561"/>
            <a:ext cx="3523209" cy="369332"/>
          </a:xfrm>
          <a:prstGeom prst="rect">
            <a:avLst/>
          </a:prstGeom>
          <a:noFill/>
        </p:spPr>
        <p:txBody>
          <a:bodyPr wrap="none" rtlCol="0">
            <a:spAutoFit/>
          </a:bodyPr>
          <a:lstStyle/>
          <a:p>
            <a:r>
              <a:rPr lang="en-US" dirty="0"/>
              <a:t>So how do you get high skim value?</a:t>
            </a:r>
          </a:p>
        </p:txBody>
      </p:sp>
    </p:spTree>
    <p:extLst>
      <p:ext uri="{BB962C8B-B14F-4D97-AF65-F5344CB8AC3E}">
        <p14:creationId xmlns:p14="http://schemas.microsoft.com/office/powerpoint/2010/main" val="4922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human brain filled with representations of excessive screen time. The brain's structure is intertwined with glowing screens, tablets, and phones. Each part of the brain has embedded images of apps, social media feeds, streaming services, and notifications. The glow from the screens illuminates the brain, giving off an overwhelming sense of digital overload. The background is dark, contrasting with the bright screens to emphasize the dominance of technology in the brain.">
            <a:extLst>
              <a:ext uri="{FF2B5EF4-FFF2-40B4-BE49-F238E27FC236}">
                <a16:creationId xmlns:a16="http://schemas.microsoft.com/office/drawing/2014/main" id="{EB01C258-3C43-5656-491E-D5BBC9982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17469"/>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1051" name="Group 1050">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52" name="Freeform: Shape 1051">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53" name="Group 105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54" name="Group 105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058" name="Freeform: Shape 105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9" name="Freeform: Shape 105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55" name="Group 105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56" name="Freeform: Shape 105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7" name="Freeform: Shape 105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Date Placeholder 2">
            <a:extLst>
              <a:ext uri="{FF2B5EF4-FFF2-40B4-BE49-F238E27FC236}">
                <a16:creationId xmlns:a16="http://schemas.microsoft.com/office/drawing/2014/main" id="{68AA79BA-C8A8-628A-73C2-B02BDBBD521D}"/>
              </a:ext>
            </a:extLst>
          </p:cNvPr>
          <p:cNvSpPr>
            <a:spLocks noGrp="1"/>
          </p:cNvSpPr>
          <p:nvPr>
            <p:ph type="dt" sz="half" idx="10"/>
          </p:nvPr>
        </p:nvSpPr>
        <p:spPr>
          <a:xfrm>
            <a:off x="838200" y="476250"/>
            <a:ext cx="2743200" cy="365125"/>
          </a:xfrm>
        </p:spPr>
        <p:txBody>
          <a:bodyPr vert="horz" lIns="91440" tIns="45720" rIns="91440" bIns="45720" rtlCol="0" anchor="ctr">
            <a:normAutofit/>
          </a:bodyPr>
          <a:lstStyle/>
          <a:p>
            <a:pPr>
              <a:spcAft>
                <a:spcPts val="600"/>
              </a:spcAft>
            </a:pPr>
            <a:fld id="{2CD9D6C2-B4D4-EB4F-BE71-BD5B6DC5C212}" type="datetime1">
              <a:rPr lang="en-US" sz="1000">
                <a:solidFill>
                  <a:schemeClr val="bg1">
                    <a:alpha val="60000"/>
                  </a:schemeClr>
                </a:solidFill>
              </a:rPr>
              <a:pPr>
                <a:spcAft>
                  <a:spcPts val="600"/>
                </a:spcAft>
              </a:pPr>
              <a:t>9/18/24</a:t>
            </a:fld>
            <a:endParaRPr lang="en-US" sz="1000">
              <a:solidFill>
                <a:schemeClr val="bg1">
                  <a:alpha val="60000"/>
                </a:schemeClr>
              </a:solidFill>
            </a:endParaRPr>
          </a:p>
        </p:txBody>
      </p:sp>
      <p:sp>
        <p:nvSpPr>
          <p:cNvPr id="5" name="Slide Number Placeholder 4">
            <a:extLst>
              <a:ext uri="{FF2B5EF4-FFF2-40B4-BE49-F238E27FC236}">
                <a16:creationId xmlns:a16="http://schemas.microsoft.com/office/drawing/2014/main" id="{9CBF945E-AB53-1BCE-2B50-CC1698A5F8C4}"/>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864F6FD7-2FFA-4E2A-8671-45222C163BF2}" type="slidenum">
              <a:rPr lang="en-US" sz="4400">
                <a:solidFill>
                  <a:srgbClr val="FFFFFF"/>
                </a:solidFill>
              </a:rPr>
              <a:pPr>
                <a:lnSpc>
                  <a:spcPct val="90000"/>
                </a:lnSpc>
                <a:spcAft>
                  <a:spcPts val="600"/>
                </a:spcAft>
              </a:pPr>
              <a:t>4</a:t>
            </a:fld>
            <a:endParaRPr lang="en-US" sz="4400">
              <a:solidFill>
                <a:srgbClr val="FFFFFF"/>
              </a:solidFill>
            </a:endParaRPr>
          </a:p>
        </p:txBody>
      </p:sp>
      <p:sp>
        <p:nvSpPr>
          <p:cNvPr id="4" name="Footer Placeholder 3">
            <a:extLst>
              <a:ext uri="{FF2B5EF4-FFF2-40B4-BE49-F238E27FC236}">
                <a16:creationId xmlns:a16="http://schemas.microsoft.com/office/drawing/2014/main" id="{06793E6E-3EF6-E7BC-5896-66CA931EA6CE}"/>
              </a:ext>
            </a:extLst>
          </p:cNvPr>
          <p:cNvSpPr>
            <a:spLocks noGrp="1"/>
          </p:cNvSpPr>
          <p:nvPr>
            <p:ph type="ftr" sz="quarter" idx="11"/>
          </p:nvPr>
        </p:nvSpPr>
        <p:spPr>
          <a:xfrm>
            <a:off x="209546" y="4731027"/>
            <a:ext cx="3497262" cy="1902515"/>
          </a:xfrm>
        </p:spPr>
        <p:txBody>
          <a:bodyPr vert="horz" lIns="91440" tIns="45720" rIns="91440" bIns="45720" rtlCol="0" anchor="ctr">
            <a:noAutofit/>
          </a:bodyPr>
          <a:lstStyle/>
          <a:p>
            <a:pPr algn="r"/>
            <a:r>
              <a:rPr lang="en-US" sz="2400" kern="1200" dirty="0">
                <a:solidFill>
                  <a:srgbClr val="FFFFFF"/>
                </a:solidFill>
                <a:latin typeface="+mn-lt"/>
                <a:ea typeface="+mn-ea"/>
                <a:cs typeface="+mn-cs"/>
              </a:rPr>
              <a:t>Algorithms determine our information diet. Are we being healthy?</a:t>
            </a:r>
          </a:p>
        </p:txBody>
      </p:sp>
      <p:sp>
        <p:nvSpPr>
          <p:cNvPr id="2" name="Title 1">
            <a:extLst>
              <a:ext uri="{FF2B5EF4-FFF2-40B4-BE49-F238E27FC236}">
                <a16:creationId xmlns:a16="http://schemas.microsoft.com/office/drawing/2014/main" id="{A58025DA-C965-316E-EEE8-2A70496D46CD}"/>
              </a:ext>
            </a:extLst>
          </p:cNvPr>
          <p:cNvSpPr>
            <a:spLocks noGrp="1"/>
          </p:cNvSpPr>
          <p:nvPr>
            <p:ph type="title"/>
          </p:nvPr>
        </p:nvSpPr>
        <p:spPr/>
        <p:txBody>
          <a:bodyPr/>
          <a:lstStyle/>
          <a:p>
            <a:r>
              <a:rPr lang="en-US" dirty="0">
                <a:solidFill>
                  <a:schemeClr val="bg1"/>
                </a:solidFill>
              </a:rPr>
              <a:t>What are we feeding us?</a:t>
            </a:r>
          </a:p>
        </p:txBody>
      </p:sp>
    </p:spTree>
    <p:extLst>
      <p:ext uri="{BB962C8B-B14F-4D97-AF65-F5344CB8AC3E}">
        <p14:creationId xmlns:p14="http://schemas.microsoft.com/office/powerpoint/2010/main" val="323890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ikTok Feeds Teens a Diet of Darkness - WSJ">
            <a:extLst>
              <a:ext uri="{FF2B5EF4-FFF2-40B4-BE49-F238E27FC236}">
                <a16:creationId xmlns:a16="http://schemas.microsoft.com/office/drawing/2014/main" id="{814891CB-D6E4-5F02-4608-11CD5C3D8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69" r="545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2055" name="Group 2054">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2056" name="Freeform: Shape 2055">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57" name="Group 2056">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058" name="Group 2057">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62" name="Freeform: Shape 2061">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Freeform: Shape 2062">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059" name="Group 2058">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2060" name="Freeform: Shape 2059">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1" name="Freeform: Shape 2060">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Date Placeholder 2">
            <a:extLst>
              <a:ext uri="{FF2B5EF4-FFF2-40B4-BE49-F238E27FC236}">
                <a16:creationId xmlns:a16="http://schemas.microsoft.com/office/drawing/2014/main" id="{E17F5ADD-4B53-7CE7-12C9-6B44A4659B6A}"/>
              </a:ext>
            </a:extLst>
          </p:cNvPr>
          <p:cNvSpPr>
            <a:spLocks noGrp="1"/>
          </p:cNvSpPr>
          <p:nvPr>
            <p:ph type="dt" sz="half" idx="10"/>
          </p:nvPr>
        </p:nvSpPr>
        <p:spPr>
          <a:xfrm>
            <a:off x="838200" y="476250"/>
            <a:ext cx="2743200" cy="365125"/>
          </a:xfrm>
        </p:spPr>
        <p:txBody>
          <a:bodyPr vert="horz" lIns="91440" tIns="45720" rIns="91440" bIns="45720" rtlCol="0" anchor="ctr">
            <a:normAutofit/>
          </a:bodyPr>
          <a:lstStyle/>
          <a:p>
            <a:pPr>
              <a:spcAft>
                <a:spcPts val="600"/>
              </a:spcAft>
            </a:pPr>
            <a:fld id="{20AEEEAE-463A-3F48-86E5-C211F01044BF}" type="datetime1">
              <a:rPr lang="en-US" sz="1000">
                <a:solidFill>
                  <a:schemeClr val="bg1">
                    <a:alpha val="60000"/>
                  </a:schemeClr>
                </a:solidFill>
              </a:rPr>
              <a:pPr>
                <a:spcAft>
                  <a:spcPts val="600"/>
                </a:spcAft>
              </a:pPr>
              <a:t>9/18/24</a:t>
            </a:fld>
            <a:endParaRPr lang="en-US" sz="1000">
              <a:solidFill>
                <a:schemeClr val="bg1">
                  <a:alpha val="60000"/>
                </a:schemeClr>
              </a:solidFill>
            </a:endParaRPr>
          </a:p>
        </p:txBody>
      </p:sp>
      <p:sp>
        <p:nvSpPr>
          <p:cNvPr id="5" name="Slide Number Placeholder 4">
            <a:extLst>
              <a:ext uri="{FF2B5EF4-FFF2-40B4-BE49-F238E27FC236}">
                <a16:creationId xmlns:a16="http://schemas.microsoft.com/office/drawing/2014/main" id="{1BA67996-3DAC-03C8-BDC8-B31D54E6C21F}"/>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864F6FD7-2FFA-4E2A-8671-45222C163BF2}" type="slidenum">
              <a:rPr lang="en-US" sz="4400">
                <a:solidFill>
                  <a:srgbClr val="FFFFFF"/>
                </a:solidFill>
              </a:rPr>
              <a:pPr>
                <a:lnSpc>
                  <a:spcPct val="90000"/>
                </a:lnSpc>
                <a:spcAft>
                  <a:spcPts val="600"/>
                </a:spcAft>
              </a:pPr>
              <a:t>5</a:t>
            </a:fld>
            <a:endParaRPr lang="en-US" sz="4400">
              <a:solidFill>
                <a:srgbClr val="FFFFFF"/>
              </a:solidFill>
            </a:endParaRPr>
          </a:p>
        </p:txBody>
      </p:sp>
      <p:sp>
        <p:nvSpPr>
          <p:cNvPr id="4" name="Footer Placeholder 3">
            <a:extLst>
              <a:ext uri="{FF2B5EF4-FFF2-40B4-BE49-F238E27FC236}">
                <a16:creationId xmlns:a16="http://schemas.microsoft.com/office/drawing/2014/main" id="{ED08FEB1-B446-CB78-D86C-95ADA4518CF7}"/>
              </a:ext>
            </a:extLst>
          </p:cNvPr>
          <p:cNvSpPr>
            <a:spLocks noGrp="1"/>
          </p:cNvSpPr>
          <p:nvPr>
            <p:ph type="ftr" sz="quarter" idx="11"/>
          </p:nvPr>
        </p:nvSpPr>
        <p:spPr>
          <a:xfrm>
            <a:off x="-702366" y="5767793"/>
            <a:ext cx="9899236" cy="1090197"/>
          </a:xfrm>
        </p:spPr>
        <p:txBody>
          <a:bodyPr vert="horz" lIns="91440" tIns="45720" rIns="91440" bIns="45720" rtlCol="0" anchor="ctr">
            <a:normAutofit/>
          </a:bodyPr>
          <a:lstStyle/>
          <a:p>
            <a:pPr algn="r"/>
            <a:r>
              <a:rPr lang="en-US" sz="2800" kern="1200" dirty="0" err="1">
                <a:solidFill>
                  <a:srgbClr val="FFFFFF"/>
                </a:solidFill>
                <a:latin typeface="+mn-lt"/>
                <a:ea typeface="+mn-ea"/>
                <a:cs typeface="+mn-cs"/>
              </a:rPr>
              <a:t>Tiktok</a:t>
            </a:r>
            <a:r>
              <a:rPr lang="en-US" sz="2800" kern="1200" dirty="0">
                <a:solidFill>
                  <a:srgbClr val="FFFFFF"/>
                </a:solidFill>
                <a:latin typeface="+mn-lt"/>
                <a:ea typeface="+mn-ea"/>
                <a:cs typeface="+mn-cs"/>
              </a:rPr>
              <a:t> feeds teens a diet of </a:t>
            </a:r>
            <a:r>
              <a:rPr lang="en-US" sz="2800" kern="1200" dirty="0" err="1">
                <a:solidFill>
                  <a:srgbClr val="FFFFFF"/>
                </a:solidFill>
                <a:latin typeface="+mn-lt"/>
                <a:ea typeface="+mn-ea"/>
                <a:cs typeface="+mn-cs"/>
              </a:rPr>
              <a:t>darkness_</a:t>
            </a:r>
            <a:r>
              <a:rPr lang="en-US" sz="2800" dirty="0" err="1">
                <a:solidFill>
                  <a:srgbClr val="FFFFFF"/>
                </a:solidFill>
              </a:rPr>
              <a:t>the</a:t>
            </a:r>
            <a:r>
              <a:rPr lang="en-US" sz="2800" dirty="0">
                <a:solidFill>
                  <a:srgbClr val="FFFFFF"/>
                </a:solidFill>
              </a:rPr>
              <a:t> Wall Street Journal</a:t>
            </a:r>
            <a:endParaRPr lang="en-US" sz="2800" kern="1200" dirty="0">
              <a:solidFill>
                <a:srgbClr val="FFFFFF"/>
              </a:solidFill>
              <a:latin typeface="+mn-lt"/>
              <a:ea typeface="+mn-ea"/>
              <a:cs typeface="+mn-cs"/>
            </a:endParaRPr>
          </a:p>
        </p:txBody>
      </p:sp>
      <p:sp>
        <p:nvSpPr>
          <p:cNvPr id="2" name="Title 1">
            <a:extLst>
              <a:ext uri="{FF2B5EF4-FFF2-40B4-BE49-F238E27FC236}">
                <a16:creationId xmlns:a16="http://schemas.microsoft.com/office/drawing/2014/main" id="{66F4FDF5-E040-F6B8-FDC7-4A99911880C4}"/>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323359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E7DAA1C1-A0B7-AEBF-8F4F-E1B612E40EB7}"/>
              </a:ext>
            </a:extLst>
          </p:cNvPr>
          <p:cNvPicPr>
            <a:picLocks noChangeAspect="1"/>
          </p:cNvPicPr>
          <p:nvPr/>
        </p:nvPicPr>
        <p:blipFill>
          <a:blip r:embed="rId2">
            <a:extLst>
              <a:ext uri="{28A0092B-C50C-407E-A947-70E740481C1C}">
                <a14:useLocalDpi xmlns:a14="http://schemas.microsoft.com/office/drawing/2010/main" val="0"/>
              </a:ext>
            </a:extLst>
          </a:blip>
          <a:srcRect t="442"/>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17430AC1-7BC4-1129-A666-5CE93B7A276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378DCA25-9283-4944-86F9-A1DCEA8CE601}" type="datetime1">
              <a:rPr lang="en-US" sz="1200">
                <a:solidFill>
                  <a:srgbClr val="FFFFFF"/>
                </a:solidFill>
              </a:rPr>
              <a:pPr>
                <a:spcAft>
                  <a:spcPts val="600"/>
                </a:spcAft>
              </a:pPr>
              <a:t>9/18/24</a:t>
            </a:fld>
            <a:endParaRPr lang="en-US" sz="1200">
              <a:solidFill>
                <a:srgbClr val="FFFFFF"/>
              </a:solidFill>
            </a:endParaRPr>
          </a:p>
        </p:txBody>
      </p:sp>
      <p:sp>
        <p:nvSpPr>
          <p:cNvPr id="4" name="Footer Placeholder 3">
            <a:extLst>
              <a:ext uri="{FF2B5EF4-FFF2-40B4-BE49-F238E27FC236}">
                <a16:creationId xmlns:a16="http://schemas.microsoft.com/office/drawing/2014/main" id="{53D5F8B4-869E-7313-F02D-694130F7C1B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5" name="Slide Number Placeholder 4">
            <a:extLst>
              <a:ext uri="{FF2B5EF4-FFF2-40B4-BE49-F238E27FC236}">
                <a16:creationId xmlns:a16="http://schemas.microsoft.com/office/drawing/2014/main" id="{95CDBC2D-0D9F-7182-A3F6-48E98B556D6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64F6FD7-2FFA-4E2A-8671-45222C163BF2}" type="slidenum">
              <a:rPr lang="en-US" sz="1200">
                <a:solidFill>
                  <a:srgbClr val="FFFFFF"/>
                </a:solidFill>
              </a:rPr>
              <a:pPr>
                <a:spcAft>
                  <a:spcPts val="600"/>
                </a:spcAft>
              </a:pPr>
              <a:t>6</a:t>
            </a:fld>
            <a:endParaRPr lang="en-US" sz="1200">
              <a:solidFill>
                <a:srgbClr val="FFFFFF"/>
              </a:solidFill>
            </a:endParaRPr>
          </a:p>
        </p:txBody>
      </p:sp>
      <p:sp>
        <p:nvSpPr>
          <p:cNvPr id="2" name="Title 1">
            <a:extLst>
              <a:ext uri="{FF2B5EF4-FFF2-40B4-BE49-F238E27FC236}">
                <a16:creationId xmlns:a16="http://schemas.microsoft.com/office/drawing/2014/main" id="{450641F4-481B-8483-13F3-929940C153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600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ABE6469-A474-3F0B-7433-4ED5F8CB5BEE}"/>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7" name="Picture 6" descr="A screen shot of a graph&#10;&#10;Description automatically generated">
            <a:extLst>
              <a:ext uri="{FF2B5EF4-FFF2-40B4-BE49-F238E27FC236}">
                <a16:creationId xmlns:a16="http://schemas.microsoft.com/office/drawing/2014/main" id="{9F91495E-2BF8-AB2C-5A2A-598ED37E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33" y="457200"/>
            <a:ext cx="11109533" cy="5943600"/>
          </a:xfrm>
          <a:prstGeom prst="rect">
            <a:avLst/>
          </a:prstGeom>
        </p:spPr>
      </p:pic>
      <p:sp>
        <p:nvSpPr>
          <p:cNvPr id="3" name="Date Placeholder 2">
            <a:extLst>
              <a:ext uri="{FF2B5EF4-FFF2-40B4-BE49-F238E27FC236}">
                <a16:creationId xmlns:a16="http://schemas.microsoft.com/office/drawing/2014/main" id="{712E8D87-6115-69F5-CA6F-6CEAD3A37490}"/>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659608C9-8495-EE47-ADE4-0006063E7827}" type="datetime1">
              <a:rPr lang="en-US" sz="1100">
                <a:solidFill>
                  <a:srgbClr val="FFFFFF"/>
                </a:solidFill>
              </a:rPr>
              <a:pPr algn="r">
                <a:spcAft>
                  <a:spcPts val="600"/>
                </a:spcAft>
              </a:pPr>
              <a:t>9/18/24</a:t>
            </a:fld>
            <a:endParaRPr lang="en-US" sz="1100">
              <a:solidFill>
                <a:srgbClr val="FFFFFF"/>
              </a:solidFill>
            </a:endParaRPr>
          </a:p>
        </p:txBody>
      </p:sp>
      <p:sp>
        <p:nvSpPr>
          <p:cNvPr id="5" name="Slide Number Placeholder 4">
            <a:extLst>
              <a:ext uri="{FF2B5EF4-FFF2-40B4-BE49-F238E27FC236}">
                <a16:creationId xmlns:a16="http://schemas.microsoft.com/office/drawing/2014/main" id="{94151121-7B34-DF61-9D33-8D7D3D33850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864F6FD7-2FFA-4E2A-8671-45222C163BF2}" type="slidenum">
              <a:rPr lang="en-US" sz="1100">
                <a:solidFill>
                  <a:srgbClr val="FFFFFF"/>
                </a:solidFill>
              </a:rPr>
              <a:pPr>
                <a:spcAft>
                  <a:spcPts val="600"/>
                </a:spcAft>
              </a:pPr>
              <a:t>7</a:t>
            </a:fld>
            <a:endParaRPr lang="en-US" sz="1100">
              <a:solidFill>
                <a:srgbClr val="FFFFFF"/>
              </a:solidFill>
            </a:endParaRPr>
          </a:p>
        </p:txBody>
      </p:sp>
      <p:sp>
        <p:nvSpPr>
          <p:cNvPr id="2" name="Title 1">
            <a:extLst>
              <a:ext uri="{FF2B5EF4-FFF2-40B4-BE49-F238E27FC236}">
                <a16:creationId xmlns:a16="http://schemas.microsoft.com/office/drawing/2014/main" id="{5A0BF45D-9FD2-2B16-7DB9-827E5FB75DA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1818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0EF837-0F26-8C9A-F90E-70CFFF6F0E16}"/>
              </a:ext>
            </a:extLst>
          </p:cNvPr>
          <p:cNvSpPr>
            <a:spLocks noGrp="1"/>
          </p:cNvSpPr>
          <p:nvPr>
            <p:ph type="ftr" sz="quarter" idx="11"/>
          </p:nvPr>
        </p:nvSpPr>
        <p:spPr>
          <a:xfrm rot="5400000">
            <a:off x="-1828800" y="2002536"/>
            <a:ext cx="4114800" cy="365125"/>
          </a:xfrm>
        </p:spPr>
        <p:txBody>
          <a:bodyPr vert="horz" lIns="91440" tIns="45720" rIns="91440" bIns="45720" rtlCol="0" anchor="ctr">
            <a:normAutofit/>
          </a:bodyPr>
          <a:lstStyle/>
          <a:p>
            <a:pPr algn="l"/>
            <a:endParaRPr lang="en-US" sz="1100" kern="1200">
              <a:solidFill>
                <a:srgbClr val="FFFFFF"/>
              </a:solidFill>
              <a:latin typeface="+mn-lt"/>
              <a:ea typeface="+mn-ea"/>
              <a:cs typeface="+mn-cs"/>
            </a:endParaRPr>
          </a:p>
        </p:txBody>
      </p:sp>
      <p:pic>
        <p:nvPicPr>
          <p:cNvPr id="7" name="Picture 6" descr="A white board with writing on it&#10;&#10;Description automatically generated">
            <a:extLst>
              <a:ext uri="{FF2B5EF4-FFF2-40B4-BE49-F238E27FC236}">
                <a16:creationId xmlns:a16="http://schemas.microsoft.com/office/drawing/2014/main" id="{5CD6448C-6097-4B5A-6A9E-714A313FCDCF}"/>
              </a:ext>
            </a:extLst>
          </p:cNvPr>
          <p:cNvPicPr>
            <a:picLocks noChangeAspect="1"/>
          </p:cNvPicPr>
          <p:nvPr/>
        </p:nvPicPr>
        <p:blipFill>
          <a:blip r:embed="rId2">
            <a:extLst>
              <a:ext uri="{28A0092B-C50C-407E-A947-70E740481C1C}">
                <a14:useLocalDpi xmlns:a14="http://schemas.microsoft.com/office/drawing/2010/main" val="0"/>
              </a:ext>
            </a:extLst>
          </a:blip>
          <a:srcRect t="1490"/>
          <a:stretch/>
        </p:blipFill>
        <p:spPr>
          <a:xfrm>
            <a:off x="457200" y="457200"/>
            <a:ext cx="11277600" cy="5943600"/>
          </a:xfrm>
          <a:prstGeom prst="rect">
            <a:avLst/>
          </a:prstGeom>
        </p:spPr>
      </p:pic>
      <p:sp>
        <p:nvSpPr>
          <p:cNvPr id="3" name="Date Placeholder 2">
            <a:extLst>
              <a:ext uri="{FF2B5EF4-FFF2-40B4-BE49-F238E27FC236}">
                <a16:creationId xmlns:a16="http://schemas.microsoft.com/office/drawing/2014/main" id="{C3EF7BC6-761A-645F-1D99-BDD0DC8A77BA}"/>
              </a:ext>
            </a:extLst>
          </p:cNvPr>
          <p:cNvSpPr>
            <a:spLocks noGrp="1"/>
          </p:cNvSpPr>
          <p:nvPr>
            <p:ph type="dt" sz="half" idx="10"/>
          </p:nvPr>
        </p:nvSpPr>
        <p:spPr>
          <a:xfrm>
            <a:off x="8991600" y="6455664"/>
            <a:ext cx="2743200" cy="365125"/>
          </a:xfrm>
        </p:spPr>
        <p:txBody>
          <a:bodyPr vert="horz" lIns="91440" tIns="45720" rIns="91440" bIns="45720" rtlCol="0" anchor="ctr">
            <a:normAutofit/>
          </a:bodyPr>
          <a:lstStyle/>
          <a:p>
            <a:pPr algn="r">
              <a:spcAft>
                <a:spcPts val="600"/>
              </a:spcAft>
            </a:pPr>
            <a:fld id="{9BB9EB33-381F-8249-BC2C-0652BDC82A31}" type="datetime1">
              <a:rPr lang="en-US" sz="1100">
                <a:solidFill>
                  <a:srgbClr val="FFFFFF"/>
                </a:solidFill>
              </a:rPr>
              <a:pPr algn="r">
                <a:spcAft>
                  <a:spcPts val="600"/>
                </a:spcAft>
              </a:pPr>
              <a:t>9/18/24</a:t>
            </a:fld>
            <a:endParaRPr lang="en-US" sz="1100">
              <a:solidFill>
                <a:srgbClr val="FFFFFF"/>
              </a:solidFill>
            </a:endParaRPr>
          </a:p>
        </p:txBody>
      </p:sp>
      <p:sp>
        <p:nvSpPr>
          <p:cNvPr id="5" name="Slide Number Placeholder 4">
            <a:extLst>
              <a:ext uri="{FF2B5EF4-FFF2-40B4-BE49-F238E27FC236}">
                <a16:creationId xmlns:a16="http://schemas.microsoft.com/office/drawing/2014/main" id="{77D0CDB0-07FB-B350-4AEF-0C75819103A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864F6FD7-2FFA-4E2A-8671-45222C163BF2}" type="slidenum">
              <a:rPr lang="en-US" sz="1100">
                <a:solidFill>
                  <a:srgbClr val="FFFFFF"/>
                </a:solidFill>
              </a:rPr>
              <a:pPr>
                <a:spcAft>
                  <a:spcPts val="600"/>
                </a:spcAft>
              </a:pPr>
              <a:t>8</a:t>
            </a:fld>
            <a:endParaRPr lang="en-US" sz="1100">
              <a:solidFill>
                <a:srgbClr val="FFFFFF"/>
              </a:solidFill>
            </a:endParaRPr>
          </a:p>
        </p:txBody>
      </p:sp>
      <p:sp>
        <p:nvSpPr>
          <p:cNvPr id="2" name="Title 1">
            <a:extLst>
              <a:ext uri="{FF2B5EF4-FFF2-40B4-BE49-F238E27FC236}">
                <a16:creationId xmlns:a16="http://schemas.microsoft.com/office/drawing/2014/main" id="{BB771A05-0394-19E0-8724-FD9D7805EAF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8544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5" name="Rectangle 3094">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0982733-5FA8-3408-E0B1-0953309A532C}"/>
              </a:ext>
            </a:extLst>
          </p:cNvPr>
          <p:cNvSpPr>
            <a:spLocks noGrp="1"/>
          </p:cNvSpPr>
          <p:nvPr>
            <p:ph type="ftr" sz="quarter" idx="11"/>
          </p:nvPr>
        </p:nvSpPr>
        <p:spPr>
          <a:xfrm>
            <a:off x="6639084" y="278341"/>
            <a:ext cx="5552914" cy="365125"/>
          </a:xfrm>
        </p:spPr>
        <p:txBody>
          <a:bodyPr vert="horz" lIns="91440" tIns="45720" rIns="91440" bIns="45720" rtlCol="0" anchor="ctr">
            <a:noAutofit/>
          </a:bodyPr>
          <a:lstStyle/>
          <a:p>
            <a:pPr algn="r"/>
            <a:r>
              <a:rPr lang="en-US" sz="3200" kern="1200" dirty="0">
                <a:solidFill>
                  <a:srgbClr val="FF0000">
                    <a:alpha val="80000"/>
                  </a:srgbClr>
                </a:solidFill>
                <a:latin typeface="+mn-lt"/>
                <a:ea typeface="+mn-ea"/>
                <a:cs typeface="+mn-cs"/>
              </a:rPr>
              <a:t>Hateful content online</a:t>
            </a:r>
          </a:p>
        </p:txBody>
      </p:sp>
      <p:sp useBgFill="1">
        <p:nvSpPr>
          <p:cNvPr id="3097" name="Freeform: Shape 3096">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May be an image of 2 people, people playing football and text">
            <a:extLst>
              <a:ext uri="{FF2B5EF4-FFF2-40B4-BE49-F238E27FC236}">
                <a16:creationId xmlns:a16="http://schemas.microsoft.com/office/drawing/2014/main" id="{99FDEF05-61DC-6CC3-1E1F-291C5F72CE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0971" y="643466"/>
            <a:ext cx="5552915" cy="5566833"/>
          </a:xfrm>
          <a:prstGeom prst="rect">
            <a:avLst/>
          </a:prstGeom>
          <a:noFill/>
          <a:extLst>
            <a:ext uri="{909E8E84-426E-40DD-AFC4-6F175D3DCCD1}">
              <a14:hiddenFill xmlns:a14="http://schemas.microsoft.com/office/drawing/2010/main">
                <a:solidFill>
                  <a:srgbClr val="FFFFFF"/>
                </a:solidFill>
              </a14:hiddenFill>
            </a:ext>
          </a:extLst>
        </p:spPr>
      </p:pic>
      <p:grpSp>
        <p:nvGrpSpPr>
          <p:cNvPr id="3099" name="Group 3098">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100"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01"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Date Placeholder 2">
            <a:extLst>
              <a:ext uri="{FF2B5EF4-FFF2-40B4-BE49-F238E27FC236}">
                <a16:creationId xmlns:a16="http://schemas.microsoft.com/office/drawing/2014/main" id="{8B3C388D-B26A-A4B9-004C-6C7A7CCF55FC}"/>
              </a:ext>
            </a:extLst>
          </p:cNvPr>
          <p:cNvSpPr>
            <a:spLocks noGrp="1"/>
          </p:cNvSpPr>
          <p:nvPr>
            <p:ph type="dt" sz="half" idx="10"/>
          </p:nvPr>
        </p:nvSpPr>
        <p:spPr>
          <a:xfrm>
            <a:off x="9580287" y="5519016"/>
            <a:ext cx="2173918" cy="365125"/>
          </a:xfrm>
        </p:spPr>
        <p:txBody>
          <a:bodyPr vert="horz" lIns="91440" tIns="45720" rIns="91440" bIns="45720" rtlCol="0" anchor="ctr">
            <a:normAutofit/>
          </a:bodyPr>
          <a:lstStyle/>
          <a:p>
            <a:pPr algn="r">
              <a:spcAft>
                <a:spcPts val="600"/>
              </a:spcAft>
            </a:pPr>
            <a:fld id="{4BD9F289-2F82-2D4C-94F6-442F8F3ED702}" type="datetime1">
              <a:rPr lang="en-US" sz="1100">
                <a:solidFill>
                  <a:schemeClr val="bg1">
                    <a:alpha val="80000"/>
                  </a:schemeClr>
                </a:solidFill>
              </a:rPr>
              <a:pPr algn="r">
                <a:spcAft>
                  <a:spcPts val="600"/>
                </a:spcAft>
              </a:pPr>
              <a:t>9/18/24</a:t>
            </a:fld>
            <a:endParaRPr lang="en-US" sz="1100">
              <a:solidFill>
                <a:schemeClr val="bg1">
                  <a:alpha val="80000"/>
                </a:schemeClr>
              </a:solidFill>
            </a:endParaRPr>
          </a:p>
        </p:txBody>
      </p:sp>
      <p:sp>
        <p:nvSpPr>
          <p:cNvPr id="5" name="Slide Number Placeholder 4">
            <a:extLst>
              <a:ext uri="{FF2B5EF4-FFF2-40B4-BE49-F238E27FC236}">
                <a16:creationId xmlns:a16="http://schemas.microsoft.com/office/drawing/2014/main" id="{FAEF60BB-D4C8-47BB-7BA4-504CCBE5D127}"/>
              </a:ext>
            </a:extLst>
          </p:cNvPr>
          <p:cNvSpPr>
            <a:spLocks noGrp="1"/>
          </p:cNvSpPr>
          <p:nvPr>
            <p:ph type="sldNum" sz="quarter" idx="12"/>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p>
            <a:pPr algn="ctr">
              <a:spcAft>
                <a:spcPts val="600"/>
              </a:spcAft>
            </a:pPr>
            <a:fld id="{864F6FD7-2FFA-4E2A-8671-45222C163BF2}" type="slidenum">
              <a:rPr lang="en-US" sz="1200">
                <a:solidFill>
                  <a:schemeClr val="tx1"/>
                </a:solidFill>
              </a:rPr>
              <a:pPr algn="ctr">
                <a:spcAft>
                  <a:spcPts val="600"/>
                </a:spcAft>
              </a:pPr>
              <a:t>9</a:t>
            </a:fld>
            <a:endParaRPr lang="en-US" sz="1200">
              <a:solidFill>
                <a:schemeClr val="tx1"/>
              </a:solidFill>
            </a:endParaRPr>
          </a:p>
        </p:txBody>
      </p:sp>
      <p:sp>
        <p:nvSpPr>
          <p:cNvPr id="2" name="Title 1">
            <a:extLst>
              <a:ext uri="{FF2B5EF4-FFF2-40B4-BE49-F238E27FC236}">
                <a16:creationId xmlns:a16="http://schemas.microsoft.com/office/drawing/2014/main" id="{FF16E16F-3D8B-3A92-08E6-64EBD5AE7B6C}"/>
              </a:ext>
            </a:extLst>
          </p:cNvPr>
          <p:cNvSpPr>
            <a:spLocks noGrp="1"/>
          </p:cNvSpPr>
          <p:nvPr>
            <p:ph type="title"/>
          </p:nvPr>
        </p:nvSpPr>
        <p:spPr/>
        <p:txBody>
          <a:bodyPr/>
          <a:lstStyle/>
          <a:p>
            <a:r>
              <a:rPr lang="en-US" dirty="0"/>
              <a:t>Hateful </a:t>
            </a:r>
          </a:p>
        </p:txBody>
      </p:sp>
    </p:spTree>
    <p:extLst>
      <p:ext uri="{BB962C8B-B14F-4D97-AF65-F5344CB8AC3E}">
        <p14:creationId xmlns:p14="http://schemas.microsoft.com/office/powerpoint/2010/main" val="5229839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arey Brand Colors">
      <a:dk1>
        <a:srgbClr val="000000"/>
      </a:dk1>
      <a:lt1>
        <a:srgbClr val="FFFFFF"/>
      </a:lt1>
      <a:dk2>
        <a:srgbClr val="666666"/>
      </a:dk2>
      <a:lt2>
        <a:srgbClr val="E7E6E6"/>
      </a:lt2>
      <a:accent1>
        <a:srgbClr val="002C71"/>
      </a:accent1>
      <a:accent2>
        <a:srgbClr val="00AB8E"/>
      </a:accent2>
      <a:accent3>
        <a:srgbClr val="86C8BC"/>
      </a:accent3>
      <a:accent4>
        <a:srgbClr val="D2D755"/>
      </a:accent4>
      <a:accent5>
        <a:srgbClr val="00866F"/>
      </a:accent5>
      <a:accent6>
        <a:srgbClr val="FF9E1B"/>
      </a:accent6>
      <a:hlink>
        <a:srgbClr val="69A9E3"/>
      </a:hlink>
      <a:folHlink>
        <a:srgbClr val="A359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3785</TotalTime>
  <Words>136</Words>
  <Application>Microsoft Macintosh PowerPoint</Application>
  <PresentationFormat>Widescreen</PresentationFormat>
  <Paragraphs>33</Paragraphs>
  <Slides>13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Calibri</vt:lpstr>
      <vt:lpstr>Calibri Light</vt:lpstr>
      <vt:lpstr>Courier New</vt:lpstr>
      <vt:lpstr>Wingdings</vt:lpstr>
      <vt:lpstr>Office Theme</vt:lpstr>
      <vt:lpstr>think-cell Slide</vt:lpstr>
      <vt:lpstr>Public Communication  Dr. Clara Ma  Have you ever listened to a presenter who sounded super smart – without having any ideas what she really said?   </vt:lpstr>
      <vt:lpstr>Your reader or audience always wonders…</vt:lpstr>
      <vt:lpstr>And don’t forget the all-important factor:  High  Skim Value</vt:lpstr>
      <vt:lpstr>What are we feeding us?</vt:lpstr>
      <vt:lpstr>PowerPoint Presentation</vt:lpstr>
      <vt:lpstr>PowerPoint Presentation</vt:lpstr>
      <vt:lpstr>PowerPoint Presentation</vt:lpstr>
      <vt:lpstr>PowerPoint Presentation</vt:lpstr>
      <vt:lpstr>Hateful </vt:lpstr>
      <vt:lpstr>PowerPoint Presentation</vt:lpstr>
      <vt:lpstr>Let’s do some search!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Clara Ma</cp:lastModifiedBy>
  <cp:revision>651</cp:revision>
  <dcterms:created xsi:type="dcterms:W3CDTF">2023-09-04T18:25:54Z</dcterms:created>
  <dcterms:modified xsi:type="dcterms:W3CDTF">2024-09-18T04:29:49Z</dcterms:modified>
</cp:coreProperties>
</file>